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7" r:id="rId7"/>
    <p:sldId id="288" r:id="rId8"/>
    <p:sldId id="289" r:id="rId9"/>
    <p:sldId id="290" r:id="rId10"/>
    <p:sldId id="285" r:id="rId11"/>
    <p:sldId id="279" r:id="rId12"/>
    <p:sldId id="257" r:id="rId13"/>
    <p:sldId id="258" r:id="rId14"/>
    <p:sldId id="259" r:id="rId15"/>
    <p:sldId id="265" r:id="rId16"/>
    <p:sldId id="266" r:id="rId17"/>
    <p:sldId id="260" r:id="rId18"/>
    <p:sldId id="262" r:id="rId19"/>
    <p:sldId id="267" r:id="rId20"/>
    <p:sldId id="263" r:id="rId21"/>
    <p:sldId id="268" r:id="rId22"/>
    <p:sldId id="264" r:id="rId23"/>
    <p:sldId id="269" r:id="rId24"/>
    <p:sldId id="274" r:id="rId25"/>
    <p:sldId id="280" r:id="rId26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 snapToObjects="1"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8A994-0B46-42FD-B45A-1F69BF182C7F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769F2-73C3-44A9-9E70-18A3CFB88C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58C36-C723-4880-8B1B-27C4E98F61F6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1F1E-28A9-4846-A659-AFA373C18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1129-71B0-4A6A-91ED-981FD1999FE1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6D6DB-AF4F-409C-B169-97F154F572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BD6-1A78-4126-B872-91E2EF0FCE55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C6CB-83EC-414D-A537-B01802FD5D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F5FB-D0BF-4D24-8171-EBD00EDFB54F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65024-33B1-4E6B-82C7-08E2F5219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30EC-AED7-42EF-8728-5328D247AB49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8C16-6642-467E-87A5-E4D5823B6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5881E-5729-46AD-B32F-63B85658AAB2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DC21-AFFF-4FFC-9963-272AD9875B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D3CC3-05BA-4B57-8CAC-8B28EE43716B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DF57F-6E11-4863-A307-CE9B5C09A7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4143-AFB3-4FC2-A0D4-5A5402E01D6D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BC057-F149-4477-8E89-050F164EDF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A059C-15E7-470E-8666-33CBEF1C6480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A161-8F62-4458-A0F8-4F2EC3C0C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41B05-33B9-49B8-8D44-E1BE241C01E2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01ED3-0DDB-4D09-AAFB-1D045A0471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7DD2CC7A-0430-4A35-B59E-EF5824327FD0}" type="datetime1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CA6957DC-9F81-45E4-9298-4927DA4B8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12954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Hoje é Natal, Natal</a:t>
            </a: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000" b="1" u="sng" dirty="0">
                <a:solidFill>
                  <a:srgbClr val="FFFF00"/>
                </a:solidFill>
                <a:latin typeface="+mj-lt"/>
              </a:rPr>
              <a:t>MISCELÂNIA DE NATAL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0" y="649288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Hoje é Natal, Natal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1363663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Um anjo Proclamou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o primeiro Natal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 uns pobres pastores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ao pé de Belém,</a:t>
            </a:r>
            <a:r>
              <a:rPr lang="pt-BR" sz="6000" b="1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pt-BR" sz="6000" b="1" dirty="0">
                <a:solidFill>
                  <a:schemeClr val="bg1"/>
                </a:solidFill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93980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que nos campos os rebanhos guardavam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do mal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numa noite tão fria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escura também.</a:t>
            </a:r>
            <a:r>
              <a:rPr lang="pt-BR" sz="6000" b="1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pt-BR" sz="6000" b="1" dirty="0">
                <a:solidFill>
                  <a:schemeClr val="bg1"/>
                </a:solidFill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Natal! Natal! Natal! Natal!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É-nos nascido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um Rei divinal!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(2x)</a:t>
            </a:r>
            <a:r>
              <a:rPr lang="pt-BR" sz="6000" b="1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pt-BR" sz="6000" b="1" dirty="0">
                <a:solidFill>
                  <a:schemeClr val="bg1"/>
                </a:solidFill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de súbito no céu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linda estrela raiou.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No Oriente luziu com estranho fulgor,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1077913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a terra recebeu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essa luz, que brilhou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muitas noites ainda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com raro esplendor.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0" y="1077913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Tendo visto a clara luz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dessa estrela sem par,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do Oriente alguns magos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 foram seguir,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0" y="1077913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à procura de um rei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que devia chegar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aos judeus, e as antigas promessas cumprir.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0" y="114935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Essa estrela apareceu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os magos guiou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pela estrada que até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ao menino os conduz.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0" y="14351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Afinal, sobre Belém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essa estrela parou,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mesmo acima da casa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em que estava Jesus.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100647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É meia-noite,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instante augusto é esse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Em que baixou junto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 nós o homem Deus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0" y="1077913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Reverentes, esses sábios, com santo temor,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mui alegres entraram naquele lugar,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com ofertas preciosas,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de muito valor.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Ouro, mirra e incenso vieram lhe dar.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0" y="935038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com eles vamos nós,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com sincero fervor,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dar louvores ao nosso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divino Senhor,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0" y="1000125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que, deixando os altos céus, a este mundo chegou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e, morrendo na cruz,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nossas almas salvou.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0" y="1214438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Natal! Natal! Natal! Natal!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</a:b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É-nos nascido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um Rei divinal!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Cristo Rei nasceu,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Hoje é Natal, Natal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4071938" y="5429250"/>
            <a:ext cx="99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0" y="14351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Para livrar a nossa culpa </a:t>
            </a:r>
          </a:p>
          <a:p>
            <a:pPr algn="ctr">
              <a:defRPr/>
            </a:pPr>
            <a:r>
              <a:rPr lang="pt-BR" sz="6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fêz-se</a:t>
            </a: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 propiciatório que a nós abre os céus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101123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O Mundo inteiro freme de esperança na noite que lhe dá o Salvador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de joelhos povo!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Aguarda nova aliança 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Ergue alto a tua voz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Natal, Natal!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Nasceu o Redentor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O Redentor remiu qualquer agravo; A terra é livre e se abriu já o céu.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Vendo um irmão em quem só era escravo, rompe as algemas de quem era réu.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 Cristo trazes coração aberto?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Nasce Ele e sofre e morre, </a:t>
            </a:r>
            <a:r>
              <a:rPr lang="pt-BR" sz="6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alfim</a:t>
            </a: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, por nós!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2" descr="nat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Ergue-te povo!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E canta que és liberto!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  <a:latin typeface="Calibri" pitchFamily="34" charset="0"/>
            </a:endParaRP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Natal! Natal!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alibri" pitchFamily="34" charset="0"/>
              </a:rPr>
              <a:t>Nasceu o Redentor!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317</Words>
  <Application>Microsoft Office PowerPoint</Application>
  <PresentationFormat>Apresentação na tela (4:3)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ＭＳ Ｐゴシック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nelson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Eliseu Mitsuyo</dc:creator>
  <cp:lastModifiedBy>Paulo</cp:lastModifiedBy>
  <cp:revision>29</cp:revision>
  <dcterms:created xsi:type="dcterms:W3CDTF">2009-12-27T16:07:26Z</dcterms:created>
  <dcterms:modified xsi:type="dcterms:W3CDTF">2013-01-20T20:06:19Z</dcterms:modified>
</cp:coreProperties>
</file>