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4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3399"/>
    <a:srgbClr val="0099FF"/>
    <a:srgbClr val="669900"/>
    <a:srgbClr val="FF9900"/>
    <a:srgbClr val="CC33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AA46AD9-3760-4E64-8C1D-3636B6B9F6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469118-73CA-4B4E-987D-AA736C169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BD4F9-2DCD-4307-9140-84EF749A05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E4F85-BCCC-4704-A152-8464847632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70EDF-9D34-47AE-A23D-AC89301457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3A4CE-EE66-47E6-91E7-A4024337A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B4DBF-3C22-4BB1-8C89-C460169C5D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F7403-CD31-459C-A315-F324CAA19E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CB6CC-F5FA-44AF-9E6F-1BF13DFD80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DA0D3-97FD-4F8B-8B7D-3533AD397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34E3D-2321-41D1-B26E-72E6131C7A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EE6C-A03E-4A6F-BE22-FB3B98060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F8B35B9D-E137-4575-9627-A71D6736B6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11" charset="2"/>
        <a:buChar char="l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l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1" charset="2"/>
        <a:buChar char="l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4188"/>
            <a:ext cx="9144000" cy="969962"/>
          </a:xfrm>
        </p:spPr>
        <p:txBody>
          <a:bodyPr/>
          <a:lstStyle/>
          <a:p>
            <a:pPr eaLnBrk="1" hangingPunct="1">
              <a:defRPr/>
            </a:pPr>
            <a:r>
              <a:rPr lang="pt-BR" sz="57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Morreu pelos nossos Pecados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2646363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Ele foi traspassado pelas nossas transgressões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morreu pelos nossos pecados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Morreu pelos nossos pecados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morreu pelos nossos pecados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Aquele que não cometeu pecado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o fez pecado por nós</a:t>
            </a:r>
          </a:p>
          <a:p>
            <a:pPr algn="ctr">
              <a:defRPr/>
            </a:pPr>
            <a:endParaRPr lang="pt-BR" sz="7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que </a:t>
            </a:r>
            <a:r>
              <a:rPr lang="pt-BR" sz="7000" b="1" dirty="0" err="1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nEle</a:t>
            </a: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fôssemos feitos justiça de Deus.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7143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-111" charset="0"/>
              <a:cs typeface="Times New Roman" pitchFamily="-111" charset="0"/>
            </a:endParaRP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moído pelas nossas </a:t>
            </a:r>
            <a:r>
              <a:rPr lang="pt-BR" sz="7000" b="1" dirty="0" err="1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iniquidades</a:t>
            </a:r>
            <a:endParaRPr lang="pt-BR" sz="7000" b="1" dirty="0">
              <a:solidFill>
                <a:srgbClr val="F8F8F8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4445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Castigo que nos traz a paz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Estava sobre Ele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pelas Suas pisaduras fomos sarados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morreu pelos nossos pecados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Morreu pelos nossos pecados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morreu pelos nossos pecados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Todos nós andávamos desgarrados como ovelhas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Cada um se desviava pelo caminho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o Senhor fez cair sobre Ele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</a:t>
            </a:r>
            <a:r>
              <a:rPr lang="pt-BR" sz="7000" b="1" dirty="0" err="1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iniquidade</a:t>
            </a: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de nós todos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morreu pelos nossos pecados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Morreu pelos nossos pecados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morreu pelos nossos pecados (2x)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Mas Deus prova o Seu próprio amor para conosco, pelo fato de ter Cristo morrido por nós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Sendo nós ainda pecadores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3">
      <a:dk1>
        <a:srgbClr val="000044"/>
      </a:dk1>
      <a:lt1>
        <a:srgbClr val="FF9900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8200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66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56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000044"/>
        </a:dk1>
        <a:lt1>
          <a:srgbClr val="99FF33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82DA2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9">
        <a:dk1>
          <a:srgbClr val="000044"/>
        </a:dk1>
        <a:lt1>
          <a:srgbClr val="0099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82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0">
        <a:dk1>
          <a:srgbClr val="000044"/>
        </a:dk1>
        <a:lt1>
          <a:srgbClr val="FF9966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56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1">
        <a:dk1>
          <a:srgbClr val="000044"/>
        </a:dk1>
        <a:lt1>
          <a:srgbClr val="FFFF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2">
        <a:dk1>
          <a:srgbClr val="000044"/>
        </a:dk1>
        <a:lt1>
          <a:srgbClr val="CC33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AE2A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3">
        <a:dk1>
          <a:srgbClr val="000044"/>
        </a:dk1>
        <a:lt1>
          <a:srgbClr val="FF99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304</TotalTime>
  <Words>152</Words>
  <Application>Microsoft Office PowerPoint</Application>
  <PresentationFormat>Apresentação na tela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Times New Roman</vt:lpstr>
      <vt:lpstr>ＭＳ Ｐゴシック</vt:lpstr>
      <vt:lpstr>Arial</vt:lpstr>
      <vt:lpstr>Arial Black</vt:lpstr>
      <vt:lpstr>Wingdings</vt:lpstr>
      <vt:lpstr>Calibri</vt:lpstr>
      <vt:lpstr>Comic Sans MS</vt:lpstr>
      <vt:lpstr>Quartz</vt:lpstr>
      <vt:lpstr>Morreu pelos nossos Pecados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30</cp:revision>
  <dcterms:created xsi:type="dcterms:W3CDTF">2003-02-21T18:05:37Z</dcterms:created>
  <dcterms:modified xsi:type="dcterms:W3CDTF">2013-01-20T20:06:25Z</dcterms:modified>
</cp:coreProperties>
</file>