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66" r:id="rId4"/>
    <p:sldId id="267" r:id="rId5"/>
    <p:sldId id="258" r:id="rId6"/>
    <p:sldId id="279" r:id="rId7"/>
    <p:sldId id="280" r:id="rId8"/>
    <p:sldId id="274" r:id="rId9"/>
    <p:sldId id="281" r:id="rId10"/>
    <p:sldId id="282" r:id="rId11"/>
    <p:sldId id="277" r:id="rId12"/>
    <p:sldId id="278" r:id="rId13"/>
    <p:sldId id="283" r:id="rId14"/>
    <p:sldId id="276" r:id="rId15"/>
    <p:sldId id="270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146B-D3E4-45C3-A9E3-D0EC29ED0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AF926-C4ED-4205-B250-6E1B7B8C8C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46BB3-928C-494F-B6FA-8553C8AA44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041D-2FE0-431E-8F75-625CB37F1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F4DF6-4BC9-4F50-9C60-18BE0A9C97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07EE-2F66-4146-8421-49389BB743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2D2F-ED45-4445-A14A-8DF60F5824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CE487-8C05-4C0B-AF65-62803E6316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EFA9-6E38-4FB6-87C6-7A211658E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B915-2B16-4BD5-87E2-6E3980201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C129C-6FD1-4041-B55E-56AA676951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D1BB6C6-2473-402D-87EA-6DD48855AB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8738"/>
            <a:ext cx="8915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Mostra-me Tua Glória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060575"/>
            <a:ext cx="87630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Autor: Alda Célia C. G. </a:t>
            </a:r>
            <a:r>
              <a:rPr lang="pt-BR" sz="65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Cavagnaro</a:t>
            </a:r>
            <a:endParaRPr lang="pt-BR" sz="65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BR" sz="65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sz="65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Álbum: Jardim Secreto da Adoração – Alda Célia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6038"/>
            <a:ext cx="8229600" cy="61912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Mostra-me Tua glória, mostra-me Teu rosto, Mostra-me Tua face, amado meu.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42888"/>
            <a:ext cx="8686800" cy="635476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minha vida,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ar que eu respiro,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pão que me alimenta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30416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presença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essência em mim.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6038"/>
            <a:ext cx="8229600" cy="61912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Mostra-me Tua glória, mostra-me Teu rosto, Mostra-me Tua face, amado meu.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42888"/>
            <a:ext cx="8686800" cy="635476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minha vida,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ar que eu respiro,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pão que me alimenta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30416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presença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essência em mim.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86800" cy="55165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Santifica-me,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purifica-me, Senhor,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Sem santificação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ninguém verá a Ti,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eu quero te ver.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52578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Santifica-me, purifica-me, Senhor, Sem santificação ninguém verá a Ti,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4340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eu quero Te ver,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contemplar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santíssimo lugar.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6038"/>
            <a:ext cx="8229600" cy="61912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Mostra-me Tua glória, mostra-me Teu rosto, Mostra-me Tua face, amado meu.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42888"/>
            <a:ext cx="8686800" cy="635476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 minha vida,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ar que eu respiro,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pão que me alimenta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30416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presença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Tua essência em mim.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52578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Santifica-me, purifica-me, Senhor, Sem santificação ninguém verá a Ti,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43401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eu quero Te ver,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Te contemplar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santíssimo lugar.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5">
      <a:dk1>
        <a:srgbClr val="2D2015"/>
      </a:dk1>
      <a:lt1>
        <a:srgbClr val="00CCFF"/>
      </a:lt1>
      <a:dk2>
        <a:srgbClr val="523E26"/>
      </a:dk2>
      <a:lt2>
        <a:srgbClr val="FFFFFF"/>
      </a:lt2>
      <a:accent1>
        <a:srgbClr val="8C7B70"/>
      </a:accent1>
      <a:accent2>
        <a:srgbClr val="8F5F2F"/>
      </a:accent2>
      <a:accent3>
        <a:srgbClr val="B3AFAC"/>
      </a:accent3>
      <a:accent4>
        <a:srgbClr val="00AE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2D2015"/>
        </a:dk1>
        <a:lt1>
          <a:srgbClr val="FF9933"/>
        </a:lt1>
        <a:dk2>
          <a:srgbClr val="523E26"/>
        </a:dk2>
        <a:lt2>
          <a:srgbClr val="FF6600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822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2D2015"/>
        </a:dk1>
        <a:lt1>
          <a:srgbClr val="FFFFFF"/>
        </a:lt1>
        <a:dk2>
          <a:srgbClr val="523E26"/>
        </a:dk2>
        <a:lt2>
          <a:srgbClr val="FF6600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2D2015"/>
        </a:dk1>
        <a:lt1>
          <a:srgbClr val="00CCFF"/>
        </a:lt1>
        <a:dk2>
          <a:srgbClr val="523E26"/>
        </a:dk2>
        <a:lt2>
          <a:srgbClr val="FFFFFF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00AE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221</Words>
  <Application>Microsoft Office PowerPoint</Application>
  <PresentationFormat>Apresentação na tela (4:3)</PresentationFormat>
  <Paragraphs>37</Paragraphs>
  <Slides>15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Design padrão</vt:lpstr>
      <vt:lpstr>Mostra-me Tua Glória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Mostra-me Tua Glória</dc:title>
  <dc:creator>Heider</dc:creator>
  <cp:lastModifiedBy>Paulo</cp:lastModifiedBy>
  <cp:revision>12</cp:revision>
  <dcterms:created xsi:type="dcterms:W3CDTF">2004-02-19T11:55:28Z</dcterms:created>
  <dcterms:modified xsi:type="dcterms:W3CDTF">2013-01-20T20:06:32Z</dcterms:modified>
</cp:coreProperties>
</file>