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4E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45" d="100"/>
          <a:sy n="4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7EB92-C85A-43D5-8775-A20395E6FF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B4B05-CEAA-498E-AADB-4C5B1D062B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02CDA-22ED-404E-A858-35CC3B81F6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9471E-C35F-44F7-BA44-F0E096F9A0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33C8-094E-404B-ABDA-95AED31A7E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A56B-0D72-4F13-82FD-FB5852141C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92277-B3D0-4D60-B584-6F33D3CF50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EC03C-CDF8-4F7E-BF79-801AA3A8DB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93B68-7278-4B15-87F7-09B249F8B7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E645E-C499-4E14-966B-43DFA64A15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3A407-673C-4887-99F3-A69D22C2C1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08C3B3-21F6-4DEB-9FBF-FE9DA977BC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50825" y="188913"/>
            <a:ext cx="87137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Mover do Espírito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21796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que valorize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que você tem,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tem valor, o Espírito Santo se move em você!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92075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que valorize 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que você tem,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é um ser, você é alguém tão importante para Deus.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de ficar sofrendo angústia e dor, nesse seu complexo inferior,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Dizendo às vezes que não é ninguém.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venho falar do valor que você tem. (2x)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está em você, o Espírito Santo se move em você,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Até com gemidos inexprimíveis, inexprimíveis.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Aí você pode então perceber que pra Ele há algo importante em você.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isso levante e cante, exalte ao Senhor!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é um ser, você é alguém tão importante para Deus.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tem valor, o Espírito Santo se move em você! (2x)</a:t>
            </a:r>
          </a:p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Você tem valor!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Nada de ficar sofrendo angústia e dor, nesse seu complexo inferior,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Dizendo às vezes que não é ninguém.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venho falar do valor que você tem. (2x)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Ele está em você, o Espírito Santo se move em você,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Até com gemidos inexprimíveis, inexprimíveis.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Aí você pode então perceber que pra Ele há algo importante em você.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114300"/>
            <a:ext cx="9144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1A1A4E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 isso levante e cante, exalte ao Senhor!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230</Words>
  <Application>Microsoft Office PowerPoint</Application>
  <PresentationFormat>Apresentação na tela (4:3)</PresentationFormat>
  <Paragraphs>24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6</cp:revision>
  <dcterms:created xsi:type="dcterms:W3CDTF">2007-06-17T19:12:56Z</dcterms:created>
  <dcterms:modified xsi:type="dcterms:W3CDTF">2013-01-20T20:06:40Z</dcterms:modified>
</cp:coreProperties>
</file>