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23" r:id="rId4"/>
    <p:sldId id="259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A00"/>
    <a:srgbClr val="FFCC00"/>
    <a:srgbClr val="FFCC66"/>
    <a:srgbClr val="FFCC29"/>
    <a:srgbClr val="FFDD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F5DD4-E27B-4F14-BEC7-310DA71DEC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D4409-05B0-4076-A60D-C14ACBC8E10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57FE9-4234-4BDD-84C7-8DE34769EE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5F47B-4DF9-4540-BF0F-CF957745DE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05587-F91D-4809-97AF-89F9C7595D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5FE72-41DC-46C3-BC0F-0543B4E94F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CD1F-9669-4C31-ADB6-295205B878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A309-AC6C-49A9-A699-1241C0B1AC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8CB83-8F54-4BDE-90F6-E2B6E1A1FD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6CEE4-8924-45FB-8008-6C6E4E0769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D66C3-081E-44E3-A267-0B1263D09C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F1407CD-8304-4450-BC7B-60B079AEF1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8459788" y="6742113"/>
            <a:ext cx="684212" cy="115887"/>
          </a:xfrm>
          <a:prstGeom prst="rect">
            <a:avLst/>
          </a:prstGeom>
          <a:solidFill>
            <a:srgbClr val="D2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NÃO TENHAS SOBRE TI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268413"/>
            <a:ext cx="9144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tenhas sobre ti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Um só cuidado, qualquer que seja.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Pois um, somente um, seria muito para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11125" y="228600"/>
            <a:ext cx="89154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Não temas quando, enfim, tiveres que tomar decisão.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Entrega tudo a Mim, confia de todo o coração.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11125" y="685800"/>
            <a:ext cx="8915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É meu, somente meu, todo o trabalho.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Calibri" pitchFamily="34" charset="0"/>
              </a:rPr>
              <a:t>E o teu trabalho é descansar em mim.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163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Calibri</vt:lpstr>
      <vt:lpstr>Arial Unicode MS</vt:lpstr>
      <vt:lpstr>Estrutura padrão</vt:lpstr>
      <vt:lpstr>NÃO TENHAS SOBRE TI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CRISTO, EU QUERO TE EXALTAR</dc:title>
  <dc:creator>User</dc:creator>
  <cp:lastModifiedBy>Paulo</cp:lastModifiedBy>
  <cp:revision>28</cp:revision>
  <dcterms:created xsi:type="dcterms:W3CDTF">2004-12-31T20:39:03Z</dcterms:created>
  <dcterms:modified xsi:type="dcterms:W3CDTF">2013-01-20T20:07:51Z</dcterms:modified>
</cp:coreProperties>
</file>