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083"/>
    <a:srgbClr val="44588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1" autoAdjust="0"/>
    <p:restoredTop sz="90929" autoAdjust="0"/>
  </p:normalViewPr>
  <p:slideViewPr>
    <p:cSldViewPr>
      <p:cViewPr varScale="1">
        <p:scale>
          <a:sx n="48" d="100"/>
          <a:sy n="48" d="100"/>
        </p:scale>
        <p:origin x="-5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B0F91D-E724-4100-9DBD-C4F0D6D553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E019-B924-41BC-8255-6B4B55F09E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947F6-DBF7-4DE3-B7E4-CEDDD4F285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0A8C-D6EB-4E87-9E0B-05B10BDEBD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3C794-54F3-4FB8-BBD1-C5ADB4A4FA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3702-9581-4974-B28D-C3DCC23388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22B08-C328-4CEF-B3FF-D5B9991C62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 bwMode="auto">
          <a:xfrm>
            <a:off x="8388350" y="6742113"/>
            <a:ext cx="755650" cy="115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FC05A-7894-40D8-A0D9-9C027E997B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55441-4A5A-47B8-9CC9-796869E6F9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8344F-1913-46B7-8B8C-612E6D2FC8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03B21-A591-43F7-92C6-85E6EB6774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BEE8297C-D00C-4B3D-B3F2-F4F3EA700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5" r:id="rId2"/>
    <p:sldLayoutId id="2147483666" r:id="rId3"/>
    <p:sldLayoutId id="2147483667" r:id="rId4"/>
    <p:sldLayoutId id="2147483668" r:id="rId5"/>
    <p:sldLayoutId id="2147483675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8763"/>
            <a:ext cx="91440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Teu Amor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28600" y="1797050"/>
            <a:ext cx="87630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vezes em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eu me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Aproximei de Tua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749300"/>
            <a:ext cx="89154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encontrei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Teus braços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Abertos para me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Receber junto 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062038"/>
            <a:ext cx="87630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teu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Amor.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tua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tua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Misericórdia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o Teu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1062038"/>
            <a:ext cx="87630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teu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Amor.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tua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610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tua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Misericórdia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 fim o Teu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accent5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Perdão.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7">
      <a:dk1>
        <a:srgbClr val="545472"/>
      </a:dk1>
      <a:lt1>
        <a:srgbClr val="FFFFFF"/>
      </a:lt1>
      <a:dk2>
        <a:srgbClr val="655851"/>
      </a:dk2>
      <a:lt2>
        <a:srgbClr val="B49234"/>
      </a:lt2>
      <a:accent1>
        <a:srgbClr val="F8C684"/>
      </a:accent1>
      <a:accent2>
        <a:srgbClr val="E1CE97"/>
      </a:accent2>
      <a:accent3>
        <a:srgbClr val="FFFFFF"/>
      </a:accent3>
      <a:accent4>
        <a:srgbClr val="464660"/>
      </a:accent4>
      <a:accent5>
        <a:srgbClr val="FBDFC2"/>
      </a:accent5>
      <a:accent6>
        <a:srgbClr val="CCBA88"/>
      </a:accent6>
      <a:hlink>
        <a:srgbClr val="7C6148"/>
      </a:hlink>
      <a:folHlink>
        <a:srgbClr val="8E8562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83</TotalTime>
  <Words>78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Tahoma</vt:lpstr>
      <vt:lpstr>Calibri</vt:lpstr>
      <vt:lpstr>Aquarela</vt:lpstr>
      <vt:lpstr>Não tem fim Teu Amor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14</cp:revision>
  <dcterms:created xsi:type="dcterms:W3CDTF">2003-02-21T18:05:37Z</dcterms:created>
  <dcterms:modified xsi:type="dcterms:W3CDTF">2013-01-20T20:07:42Z</dcterms:modified>
</cp:coreProperties>
</file>