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64" r:id="rId2"/>
    <p:sldId id="262" r:id="rId3"/>
    <p:sldId id="268" r:id="rId4"/>
    <p:sldId id="269" r:id="rId5"/>
    <p:sldId id="270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0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3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FF4DFE-EB52-4215-9838-800D5996E9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262D7-CE13-4DE5-B1A8-5C7A24EC19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90894-39D9-4055-95E4-3C0A3F26B3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7D0FE-731D-4B9E-9D58-4CD6F4AB7A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32C2-C8BE-4BD6-94DD-3A1997AD30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E170C-F735-4063-9D60-3BFBE2FAB3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B71B1-DABC-495A-8C82-B7C6DA60FA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177A5-DA8F-4F9D-AB2C-D232C7A6C9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D8B84-2C34-4260-8928-D055BE28EF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C4DD-2F07-42DB-908D-A5F1C6B3BB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50DF0-AD6F-4293-A4D9-6BEAFF1DA0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E9CB727C-12F5-4F57-9D56-6810552FC0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1547813" y="6669088"/>
            <a:ext cx="1944687" cy="730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39750" y="212725"/>
            <a:ext cx="82804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Deus Maior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6200" y="1412776"/>
            <a:ext cx="90678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6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Deus maior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6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Deus melhor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6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Deus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6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Tão grande como nosso </a:t>
            </a:r>
            <a:r>
              <a:rPr lang="pt-BR" sz="6000" b="1" dirty="0" smtClean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3500" b="1" dirty="0" smtClean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lang="pt-BR" sz="3500" b="1" dirty="0">
              <a:effectLst>
                <a:glow rad="101600">
                  <a:srgbClr val="FF0066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2400" y="1079500"/>
            <a:ext cx="8839200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Criou o céu,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criou a terra,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Criou o sol e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estrelas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1371600"/>
            <a:ext cx="88392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Ele fez,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criou,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formou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2400" y="346075"/>
            <a:ext cx="8839200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seu louvor,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seu louvor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seu, para o seu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seu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2400" y="1079500"/>
            <a:ext cx="8839200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Criou o céu,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criou a terra,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Criou o sol e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estrelas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1371600"/>
            <a:ext cx="88392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Ele fez,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criou,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formou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25288" y="1988840"/>
            <a:ext cx="8839200" cy="25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seu louvor,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seu </a:t>
            </a:r>
            <a:r>
              <a:rPr lang="pt-BR" sz="7000" b="1" dirty="0" smtClean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louvor</a:t>
            </a:r>
            <a:endParaRPr lang="pt-BR" sz="7000" b="1" dirty="0">
              <a:effectLst>
                <a:glow rad="101600">
                  <a:srgbClr val="FF0066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2400" y="1196752"/>
            <a:ext cx="8839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</a:t>
            </a: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seu, para o seu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seu </a:t>
            </a:r>
            <a:r>
              <a:rPr lang="pt-BR" sz="7000" b="1" dirty="0" smtClean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louvor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effectLst>
                  <a:glow rad="101600">
                    <a:srgbClr val="FF006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lang="pt-BR" sz="7000" b="1" dirty="0">
              <a:effectLst>
                <a:glow rad="101600">
                  <a:srgbClr val="FF0066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o">
  <a:themeElements>
    <a:clrScheme name="Oceano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ceano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Oceano</Template>
  <TotalTime>339</TotalTime>
  <Words>112</Words>
  <Application>Microsoft Office PowerPoint</Application>
  <PresentationFormat>Apresentação na tela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Oceano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26</cp:revision>
  <dcterms:created xsi:type="dcterms:W3CDTF">2003-07-04T13:34:39Z</dcterms:created>
  <dcterms:modified xsi:type="dcterms:W3CDTF">2013-04-21T15:03:06Z</dcterms:modified>
</cp:coreProperties>
</file>