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66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538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539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08E9A-2C34-4AFF-9B5C-BB9E6E4B2C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9636-9A72-418E-BBB5-2A155ECE4F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82071-D54C-491C-904F-772D946BC6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3FF83-8E00-403C-BC6F-EB780837A5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252CA-68EB-40C6-80FC-592C033F3A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9BE8F-A7ED-4997-94A2-A834013E35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66221-B488-4D33-A13C-48D12591E0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39A70-6551-40A7-9EF5-9719CFC08D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1217-9EA9-45A9-93DC-D06374F6A1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746E1-CCAF-435C-BE80-698D3FF88E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3B392-7686-41A7-87C0-1559F29A70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9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4367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93300E3-CBD4-4C29-8A5E-66E565F80C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HAVERÁ LIMITES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885825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56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Posso ver o autor da vida,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56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Escrevendo a história de uma geração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56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Levantando seu exército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56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cumprir o desejo do Seu coração 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56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  <a:p>
            <a:pPr algn="ctr">
              <a:spcBef>
                <a:spcPts val="0"/>
              </a:spcBef>
              <a:defRPr/>
            </a:pPr>
            <a:endParaRPr kumimoji="0" lang="pt-BR" sz="56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908050"/>
            <a:ext cx="91440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Começa em mim Senhor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Começa em mim Senhor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geração que vive pelo Teu amor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765175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Juntos levaremos Tua luz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levantaremos nossa voz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Juntos viveremos como Jesus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não haverá limites pra nós</a:t>
            </a:r>
          </a:p>
          <a:p>
            <a:pPr algn="ctr">
              <a:spcBef>
                <a:spcPts val="0"/>
              </a:spcBef>
              <a:defRPr/>
            </a:pP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885825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56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Posso ver o autor da vida,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56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Escrevendo a história de uma geração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56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Levantando seu exército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56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cumprir o desejo do Seu coração </a:t>
            </a:r>
          </a:p>
          <a:p>
            <a:pPr algn="ctr">
              <a:spcBef>
                <a:spcPts val="0"/>
              </a:spcBef>
              <a:defRPr/>
            </a:pPr>
            <a:endParaRPr kumimoji="0" lang="pt-BR" sz="56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endParaRPr kumimoji="0" lang="pt-BR" sz="56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908050"/>
            <a:ext cx="91440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Começa em mim Senhor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Começa em mim Senhor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geração que vive pelo Teu amor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765175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Juntos levaremos Tua luz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levantaremos nossa voz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Juntos viveremos como Jesus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não haverá limites pra nós</a:t>
            </a:r>
          </a:p>
          <a:p>
            <a:pPr algn="ctr">
              <a:spcBef>
                <a:spcPts val="0"/>
              </a:spcBef>
              <a:defRPr/>
            </a:pP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765175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olharemos pra trás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retrocederemos mais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Vivemos em santidade, 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</a:t>
            </a:r>
            <a:r>
              <a:rPr kumimoji="0" lang="pt-BR" sz="6000" b="1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 a 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765175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Juntos levaremos Tua luz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levantaremos nossa voz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Juntos viveremos como Jesus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não haverá limites pra nós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765175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não haverá limites pra nós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!!!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  <a:p>
            <a:pPr algn="ctr">
              <a:spcBef>
                <a:spcPts val="0"/>
              </a:spcBef>
              <a:defRPr/>
            </a:pP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2">
      <a:dk1>
        <a:srgbClr val="1C1C1C"/>
      </a:dk1>
      <a:lt1>
        <a:srgbClr val="545472"/>
      </a:lt1>
      <a:dk2>
        <a:srgbClr val="1C1C1C"/>
      </a:dk2>
      <a:lt2>
        <a:srgbClr val="FFCC00"/>
      </a:lt2>
      <a:accent1>
        <a:srgbClr val="8BD8E7"/>
      </a:accent1>
      <a:accent2>
        <a:srgbClr val="A5AAD3"/>
      </a:accent2>
      <a:accent3>
        <a:srgbClr val="ABABAB"/>
      </a:accent3>
      <a:accent4>
        <a:srgbClr val="464660"/>
      </a:accent4>
      <a:accent5>
        <a:srgbClr val="C4E9F1"/>
      </a:accent5>
      <a:accent6>
        <a:srgbClr val="959ABF"/>
      </a:accent6>
      <a:hlink>
        <a:srgbClr val="B78AFA"/>
      </a:hlink>
      <a:folHlink>
        <a:srgbClr val="A0A5D0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8">
        <a:dk1>
          <a:srgbClr val="FFCC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DAAE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9">
        <a:dk1>
          <a:srgbClr val="FFCC00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AE0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0">
        <a:dk1>
          <a:srgbClr val="545472"/>
        </a:dk1>
        <a:lt1>
          <a:srgbClr val="FFFFFF"/>
        </a:lt1>
        <a:dk2>
          <a:srgbClr val="FFCC00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1">
        <a:dk1>
          <a:srgbClr val="545472"/>
        </a:dk1>
        <a:lt1>
          <a:srgbClr val="FFFFFF"/>
        </a:lt1>
        <a:dk2>
          <a:srgbClr val="FFCC00"/>
        </a:dk2>
        <a:lt2>
          <a:srgbClr val="1C1C1C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2">
        <a:dk1>
          <a:srgbClr val="1C1C1C"/>
        </a:dk1>
        <a:lt1>
          <a:srgbClr val="545472"/>
        </a:lt1>
        <a:dk2>
          <a:srgbClr val="1C1C1C"/>
        </a:dk2>
        <a:lt2>
          <a:srgbClr val="FFCC00"/>
        </a:lt2>
        <a:accent1>
          <a:srgbClr val="8BD8E7"/>
        </a:accent1>
        <a:accent2>
          <a:srgbClr val="A5AAD3"/>
        </a:accent2>
        <a:accent3>
          <a:srgbClr val="ABABAB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635</TotalTime>
  <Words>173</Words>
  <Application>Microsoft Office PowerPoint</Application>
  <PresentationFormat>Apresentação na tela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Tahoma</vt:lpstr>
      <vt:lpstr>Calibri</vt:lpstr>
      <vt:lpstr>Aquarela</vt:lpstr>
      <vt:lpstr>NÃO HAVERÁ LIMITES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44</cp:revision>
  <dcterms:created xsi:type="dcterms:W3CDTF">2003-02-21T18:05:37Z</dcterms:created>
  <dcterms:modified xsi:type="dcterms:W3CDTF">2012-11-11T13:10:26Z</dcterms:modified>
</cp:coreProperties>
</file>