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5" autoAdjust="0"/>
    <p:restoredTop sz="90929" autoAdjust="0"/>
  </p:normalViewPr>
  <p:slideViewPr>
    <p:cSldViewPr>
      <p:cViewPr varScale="1">
        <p:scale>
          <a:sx n="48" d="100"/>
          <a:sy n="48" d="100"/>
        </p:scale>
        <p:origin x="-5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5390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D64C5E-2830-4837-ADEC-E9B17A37FD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39A9D-3594-4B6E-889F-7C3255D1EA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F5C39-A5A7-416F-9EF1-9E2E41AAFA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1F033-C17F-4C14-8DE8-4A30194C60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B6F83-2CBB-4DC7-8B1D-E5158E0696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EB373-89E1-4DE3-BB3F-BF5BA27F9F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6295E-BF26-4591-B254-9CDB312A38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321B7-3A5C-49DE-966C-81147A283B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D6455-B296-45CC-A2CB-E9BB443CB0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009F4-701D-4571-B6B0-4D8C01537B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8A770-19D5-49BD-BC23-045E38FB7C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4367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8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9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/>
            </a:lvl1pPr>
          </a:lstStyle>
          <a:p>
            <a:pPr>
              <a:defRPr/>
            </a:pPr>
            <a:fld id="{70F1FCDA-8936-45E8-8B7D-834E4CA038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064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por Força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62000" y="2095500"/>
            <a:ext cx="75438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por força ou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Poder, mas pelo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de Deus.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371600" y="1295400"/>
            <a:ext cx="6705600" cy="382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 armas que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usamos não são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deste mundo,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381000"/>
            <a:ext cx="86106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São vindas de Deus,</a:t>
            </a:r>
          </a:p>
          <a:p>
            <a:pPr algn="ctr">
              <a:lnSpc>
                <a:spcPct val="11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vindas de Deus:</a:t>
            </a:r>
          </a:p>
          <a:p>
            <a:pPr algn="ctr">
              <a:lnSpc>
                <a:spcPct val="11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Poder do seu perdão e o poder do Seu amor,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4800" y="1304925"/>
            <a:ext cx="86106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São mais fortes </a:t>
            </a:r>
          </a:p>
          <a:p>
            <a:pPr algn="ctr">
              <a:lnSpc>
                <a:spcPct val="11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tudo, mais </a:t>
            </a:r>
          </a:p>
          <a:p>
            <a:pPr algn="ctr">
              <a:lnSpc>
                <a:spcPct val="11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fortes que tudo.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61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estamos</a:t>
            </a:r>
          </a:p>
          <a:p>
            <a:pPr algn="ctr">
              <a:lnSpc>
                <a:spcPct val="11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Unidos louvando</a:t>
            </a:r>
          </a:p>
          <a:p>
            <a:pPr algn="ctr">
              <a:lnSpc>
                <a:spcPct val="11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Senhor,</a:t>
            </a:r>
          </a:p>
          <a:p>
            <a:pPr algn="ctr">
              <a:lnSpc>
                <a:spcPct val="11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Temos vitória,</a:t>
            </a:r>
          </a:p>
          <a:p>
            <a:pPr algn="ctr">
              <a:lnSpc>
                <a:spcPct val="11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nos ensinou: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75438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por força ou</a:t>
            </a:r>
          </a:p>
          <a:p>
            <a:pPr algn="ctr">
              <a:lnSpc>
                <a:spcPct val="11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Poder, mas pelo</a:t>
            </a:r>
          </a:p>
          <a:p>
            <a:pPr algn="ctr">
              <a:lnSpc>
                <a:spcPct val="11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de Deus.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rela">
  <a:themeElements>
    <a:clrScheme name="Aquarela 4">
      <a:dk1>
        <a:srgbClr val="545472"/>
      </a:dk1>
      <a:lt1>
        <a:srgbClr val="FFFFFF"/>
      </a:lt1>
      <a:dk2>
        <a:srgbClr val="892D5B"/>
      </a:dk2>
      <a:lt2>
        <a:srgbClr val="AC3872"/>
      </a:lt2>
      <a:accent1>
        <a:srgbClr val="660066"/>
      </a:accent1>
      <a:accent2>
        <a:srgbClr val="E2A6C4"/>
      </a:accent2>
      <a:accent3>
        <a:srgbClr val="FFFFFF"/>
      </a:accent3>
      <a:accent4>
        <a:srgbClr val="464660"/>
      </a:accent4>
      <a:accent5>
        <a:srgbClr val="B8AAB8"/>
      </a:accent5>
      <a:accent6>
        <a:srgbClr val="CD96B1"/>
      </a:accent6>
      <a:hlink>
        <a:srgbClr val="8585FF"/>
      </a:hlink>
      <a:folHlink>
        <a:srgbClr val="563EE8"/>
      </a:folHlink>
    </a:clrScheme>
    <a:fontScheme name="Aquare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quarela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apresentação\Aquarela.pot</Template>
  <TotalTime>83</TotalTime>
  <Words>82</Words>
  <Application>Microsoft Office PowerPoint</Application>
  <PresentationFormat>Apresentação na tela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Times New Roman</vt:lpstr>
      <vt:lpstr>Arial</vt:lpstr>
      <vt:lpstr>Tahoma</vt:lpstr>
      <vt:lpstr>Calibri</vt:lpstr>
      <vt:lpstr>Aquarela</vt:lpstr>
      <vt:lpstr>Não por Força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12</cp:revision>
  <dcterms:created xsi:type="dcterms:W3CDTF">2003-02-21T18:05:37Z</dcterms:created>
  <dcterms:modified xsi:type="dcterms:W3CDTF">2013-01-20T20:07:33Z</dcterms:modified>
</cp:coreProperties>
</file>