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  <p:sldId id="261" r:id="rId4"/>
    <p:sldId id="271" r:id="rId5"/>
    <p:sldId id="258" r:id="rId6"/>
    <p:sldId id="259" r:id="rId7"/>
    <p:sldId id="263" r:id="rId8"/>
    <p:sldId id="272" r:id="rId9"/>
    <p:sldId id="273" r:id="rId10"/>
    <p:sldId id="276" r:id="rId11"/>
    <p:sldId id="260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11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11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11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11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11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-111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-111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-111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-111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00"/>
    <a:srgbClr val="FF9933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6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3507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137BA-A7C1-4811-933B-CA1D9576BD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392EE-10A1-4382-9ED5-72C721A382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96C96-6099-4B4E-98F5-A01E9EF2D8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C3C5D-37B3-41D9-86EF-714101207C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06424-FD39-4DB9-9840-C83CEB3F0F9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432CD-447E-49F0-9E38-5796C9E275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89F7F-1ED8-46E0-9D4A-98AAB0DA62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1EDD0-54ED-4834-9835-7CCEA0CD33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D2BB4-9ED1-459A-B60C-4137B035A8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CC0C8-639E-4856-80AB-398718B8B9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80EFE-ED69-4117-B4F0-BFD60FA4E3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2483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8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8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1A4EB7-EA02-4184-A9CF-E45DED2AE0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24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11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  <a:ea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  <a:ea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  <a:ea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  <a:ea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Nada Além do Sangue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01613" y="1447800"/>
            <a:ext cx="8763000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sangue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Leva-me além, 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pra todas as alturas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-34925" y="-171450"/>
            <a:ext cx="91440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sou livre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0" y="-171450"/>
            <a:ext cx="9144000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Alvo mais que a neve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Sim, neste 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sangue lavado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Mais alvo que 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neve serei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115888"/>
            <a:ext cx="9158288" cy="634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Onde ouço a Tua voz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Fala de Tua justiça pela minha vida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 este é o Teu sangue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79388" y="44450"/>
            <a:ext cx="8763000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cruz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Mostra tua graça, fala do amor do Pai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0" y="115888"/>
            <a:ext cx="9158288" cy="247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prepara para nós um caminho para Ele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01613" y="55563"/>
            <a:ext cx="8763000" cy="37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Onde posso me achegar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Somente pelo sangue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-34925" y="-171450"/>
            <a:ext cx="9144000" cy="507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nos lava dos pecados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nos traz restauração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39750" y="188913"/>
            <a:ext cx="8763000" cy="384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Nada além do sangue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Nada além do sangue de Jesus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0" y="115888"/>
            <a:ext cx="91582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nos faz brancos como a neve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Aceitos como 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amigos de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01613" y="55563"/>
            <a:ext cx="8763000" cy="384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Nada além do sangue</a:t>
            </a:r>
          </a:p>
          <a:p>
            <a:pPr algn="ctr">
              <a:lnSpc>
                <a:spcPct val="114000"/>
              </a:lnSpc>
              <a:defRPr/>
            </a:pPr>
            <a:r>
              <a:rPr lang="pt-BR" sz="7000" b="1" dirty="0">
                <a:effectLst>
                  <a:glow rad="101600">
                    <a:schemeClr val="accent5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Nada além do sangue de Jesus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balho em equipe">
  <a:themeElements>
    <a:clrScheme name="Trabalho em equipe 4">
      <a:dk1>
        <a:srgbClr val="006E6B"/>
      </a:dk1>
      <a:lt1>
        <a:srgbClr val="FFFFFF"/>
      </a:lt1>
      <a:dk2>
        <a:srgbClr val="006666"/>
      </a:dk2>
      <a:lt2>
        <a:srgbClr val="B9EFEE"/>
      </a:lt2>
      <a:accent1>
        <a:srgbClr val="33CCCC"/>
      </a:accent1>
      <a:accent2>
        <a:srgbClr val="6AB475"/>
      </a:accent2>
      <a:accent3>
        <a:srgbClr val="AAB8B8"/>
      </a:accent3>
      <a:accent4>
        <a:srgbClr val="DADADA"/>
      </a:accent4>
      <a:accent5>
        <a:srgbClr val="ADE2E2"/>
      </a:accent5>
      <a:accent6>
        <a:srgbClr val="5FA369"/>
      </a:accent6>
      <a:hlink>
        <a:srgbClr val="00FF99"/>
      </a:hlink>
      <a:folHlink>
        <a:srgbClr val="CCFF66"/>
      </a:folHlink>
    </a:clrScheme>
    <a:fontScheme name="Trabalho em equip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rabalho em equipe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balho em equipe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balho em equipe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balho em equipe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balho em equipe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balho em equipe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balho em equipe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balho em equipe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balho em equipe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384</TotalTime>
  <Words>117</Words>
  <Application>Microsoft Office PowerPoint</Application>
  <PresentationFormat>Apresentação na tela (4:3)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Garamond</vt:lpstr>
      <vt:lpstr>ＭＳ Ｐゴシック</vt:lpstr>
      <vt:lpstr>Arial</vt:lpstr>
      <vt:lpstr>Calibri</vt:lpstr>
      <vt:lpstr>Trabalho em equipe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Paulo</cp:lastModifiedBy>
  <cp:revision>21</cp:revision>
  <dcterms:created xsi:type="dcterms:W3CDTF">2005-02-05T21:40:07Z</dcterms:created>
  <dcterms:modified xsi:type="dcterms:W3CDTF">2013-01-20T20:06:51Z</dcterms:modified>
</cp:coreProperties>
</file>