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80" r:id="rId4"/>
    <p:sldId id="28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ACEBF5-D9BA-4F36-98E2-49C08A7CAD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1BFF1-F8C6-45F3-9441-2405BCFC28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F97DE-8F09-4167-9E57-5010C237AB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8F7E5-CB8F-4FDC-AB71-427F820E04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8BE04-996A-4D16-9B3F-94525B1048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5AC45-BCF4-4563-9C3E-0DAF4C3447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85D7-6CA9-49CB-B744-DB6DD649B4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FCFC5-C1BD-49FA-877C-AA3A3FBDE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95BCC-5BC4-41F1-8643-8902334DAE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FEE56-321C-4FCD-BDD0-E618E559F9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FEDAA-C940-45C8-B0C7-60244C031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43B202B8-252B-4972-A530-3C5C85F6B0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425"/>
            <a:ext cx="9144000" cy="11684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SE COMPARA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09600" y="1628775"/>
            <a:ext cx="821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se compara à glória do Senhor,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criou o céu,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terra e o mar,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8931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meus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Pensamentos,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Esquadrinhas meu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Querer, de Ti nada Posso esconder,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4463" y="533400"/>
            <a:ext cx="89646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Teu </a:t>
            </a:r>
            <a:r>
              <a:rPr lang="pt-BR" sz="7000" b="1" dirty="0" err="1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Espiríto</a:t>
            </a: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me ausentarei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se subo aos céus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 se desço ao 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49288" y="1198563"/>
            <a:ext cx="78835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qualquer lugar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Teu amor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comigo está.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69215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criou o universo,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Estabeleceu o mundo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tudo que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maravilhoso,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Fez a mim e fez você.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82105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se compara à glória do Senhor,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criou o céu,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terra e o mar,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69215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criou o universo,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Estabeleceu o mundo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 tudo que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Criou maravilhoso,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Fez a mim e fez você.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4463" y="533400"/>
            <a:ext cx="896461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me sondas,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me conheces.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Sabes o meu caminhar,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8931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 meus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Pensamentos,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Esquadrinhas meu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Querer, de Ti nada Posso esconder,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44463" y="533400"/>
            <a:ext cx="89646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 Teu </a:t>
            </a:r>
            <a:r>
              <a:rPr lang="pt-BR" sz="7000" b="1" dirty="0" err="1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Espiríto</a:t>
            </a: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me ausentarei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se subo aos céus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Ou se desço ao 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49288" y="1198563"/>
            <a:ext cx="78835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qualquer lugar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Teu amor 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comigo está.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44463" y="533400"/>
            <a:ext cx="8964612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me sondas,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me conheces.</a:t>
            </a:r>
          </a:p>
          <a:p>
            <a:pPr algn="ctr"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Sabes o meu caminhar,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405</TotalTime>
  <Words>189</Words>
  <Application>Microsoft Office PowerPoint</Application>
  <PresentationFormat>Apresentação na tela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Times New Roman</vt:lpstr>
      <vt:lpstr>Arial</vt:lpstr>
      <vt:lpstr>Arial Black</vt:lpstr>
      <vt:lpstr>Wingdings</vt:lpstr>
      <vt:lpstr>Calibri</vt:lpstr>
      <vt:lpstr>Quartz</vt:lpstr>
      <vt:lpstr>NADA SE COMPARA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45</cp:revision>
  <dcterms:created xsi:type="dcterms:W3CDTF">2003-02-21T18:05:37Z</dcterms:created>
  <dcterms:modified xsi:type="dcterms:W3CDTF">2013-01-20T20:07:00Z</dcterms:modified>
</cp:coreProperties>
</file>