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272" r:id="rId4"/>
    <p:sldId id="276" r:id="rId5"/>
    <p:sldId id="257" r:id="rId6"/>
    <p:sldId id="262" r:id="rId7"/>
    <p:sldId id="258" r:id="rId8"/>
    <p:sldId id="263" r:id="rId9"/>
    <p:sldId id="274" r:id="rId10"/>
    <p:sldId id="277" r:id="rId11"/>
    <p:sldId id="259" r:id="rId12"/>
    <p:sldId id="264" r:id="rId13"/>
    <p:sldId id="260" r:id="rId14"/>
    <p:sldId id="265" r:id="rId15"/>
    <p:sldId id="268" r:id="rId16"/>
    <p:sldId id="278" r:id="rId17"/>
    <p:sldId id="275" r:id="rId18"/>
    <p:sldId id="279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D05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836A8C-E312-4DA8-8FF7-49A625EAFF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AF431-7157-4FE5-A609-0B840F341A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A24BD-3392-4FB3-B1E1-20D35B222A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E1642-2302-4FA8-A86E-48DF44AE76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EB661-08E4-4B5D-B7F5-A3919C8FDF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FD2E1-8122-4E1F-BC76-B40DF0B063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60D25-2947-4C9F-92FB-733C62043B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FE045-5950-4EB2-B82B-536A39CC20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4E6AF-FF49-46D7-8530-5D5DC0A8E5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88E54-69F6-4215-A8D0-941F059EDF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6BC97-F889-41AF-968F-4451260CC8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C779CB38-8073-4D52-8258-5263806D0E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5" name="Retângulo 34"/>
          <p:cNvSpPr/>
          <p:nvPr userDrawn="1"/>
        </p:nvSpPr>
        <p:spPr bwMode="auto">
          <a:xfrm>
            <a:off x="8459788" y="6669088"/>
            <a:ext cx="684212" cy="188912"/>
          </a:xfrm>
          <a:prstGeom prst="rect">
            <a:avLst/>
          </a:prstGeom>
          <a:solidFill>
            <a:srgbClr val="111D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9875"/>
            <a:ext cx="7620000" cy="11684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DESISTA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676400" y="1905000"/>
            <a:ext cx="60198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desista!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vitória Deus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vai garantir,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447800" y="1066800"/>
            <a:ext cx="6248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as muralhas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cercarem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elas vão cair.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219200" y="914400"/>
            <a:ext cx="6629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tua vida está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naufragar,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destruída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pelo temporal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026"/>
          <p:cNvSpPr txBox="1">
            <a:spLocks noChangeArrowheads="1"/>
          </p:cNvSpPr>
          <p:nvPr/>
        </p:nvSpPr>
        <p:spPr bwMode="auto">
          <a:xfrm>
            <a:off x="838200" y="762000"/>
            <a:ext cx="7543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conhece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seu problema: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quem dá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palavra final.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64008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Acontece que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 gente que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esquece que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pode tudo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novo fazer.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143000" y="838200"/>
            <a:ext cx="7315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tem autoridade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domínio, não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há nada que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possa deter.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676400" y="990600"/>
            <a:ext cx="60198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desista!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vitória Deus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vai garantir,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447800" y="1066800"/>
            <a:ext cx="6248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as muralhas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cercarem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elas vão cair.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676400" y="1066800"/>
            <a:ext cx="6096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desista!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vitória Deus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vai garantir,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447800" y="1066800"/>
            <a:ext cx="6248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as muralhas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cercarem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elas vão cair.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447800" y="1066800"/>
            <a:ext cx="6248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as muralhas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cercarem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elas vão cair.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676400" y="1066800"/>
            <a:ext cx="6096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desista!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vitória Deus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vai garantir,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447800" y="1066800"/>
            <a:ext cx="6248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as muralhas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cercarem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elas vão cair.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85800" y="762000"/>
            <a:ext cx="8001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Guerreando contra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inimigo na batalha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contra todo mal,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6553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Comandando vai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nossa frente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Cristo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nosso General.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95400" y="7620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certeza,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vitória é certa,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garante,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vamos conseguir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219200" y="914400"/>
            <a:ext cx="6705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a guerra tem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ser travada,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de Cristo!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vou desistir.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676400" y="1066800"/>
            <a:ext cx="6096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desista!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vitória Deus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bg2">
                      <a:lumMod val="90000"/>
                      <a:lumOff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vai garantir,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175</TotalTime>
  <Words>193</Words>
  <Application>Microsoft Office PowerPoint</Application>
  <PresentationFormat>Apresentação na tela (4:3)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Times New Roman</vt:lpstr>
      <vt:lpstr>Arial</vt:lpstr>
      <vt:lpstr>Arial Black</vt:lpstr>
      <vt:lpstr>Wingdings</vt:lpstr>
      <vt:lpstr>Calibri</vt:lpstr>
      <vt:lpstr>Quartz</vt:lpstr>
      <vt:lpstr>NÃO DESISTA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29</cp:revision>
  <dcterms:created xsi:type="dcterms:W3CDTF">2003-02-21T18:05:37Z</dcterms:created>
  <dcterms:modified xsi:type="dcterms:W3CDTF">2013-01-20T20:07:10Z</dcterms:modified>
</cp:coreProperties>
</file>