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sldIdLst>
    <p:sldId id="256" r:id="rId2"/>
    <p:sldId id="266" r:id="rId3"/>
    <p:sldId id="260" r:id="rId4"/>
    <p:sldId id="267" r:id="rId5"/>
    <p:sldId id="261" r:id="rId6"/>
    <p:sldId id="263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2" autoAdjust="0"/>
    <p:restoredTop sz="94660" autoAdjust="0"/>
  </p:normalViewPr>
  <p:slideViewPr>
    <p:cSldViewPr>
      <p:cViewPr varScale="1">
        <p:scale>
          <a:sx n="48" d="100"/>
          <a:sy n="48" d="100"/>
        </p:scale>
        <p:origin x="-4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037D916-9573-4A14-BE59-3C310B5B8E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33157DF2-6912-43CE-A05C-BA44A515C7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E202-59C9-42E3-A535-6B40A539F6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085E0-608D-42DE-B80C-5BC4BA1E81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1012F-1113-4924-A40C-FD1B2FD095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1C5BE-7BA3-4C46-A60E-AEA7B830BC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4021A-93BA-4484-9CA1-974436D736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24C05-E489-4D01-92CD-8A43D2A015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2C01D-5279-409D-9D40-56939CEAA7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7959-44C3-4481-945C-531E726C5F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5920D-693D-40C7-9064-F56061FE138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B0D6E-5698-4436-9757-A6A33121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EDFCFC94-55EB-4D9A-8D76-86877E6B11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450"/>
            <a:ext cx="6589712" cy="566738"/>
          </a:xfrm>
        </p:spPr>
        <p:txBody>
          <a:bodyPr/>
          <a:lstStyle/>
          <a:p>
            <a:pPr>
              <a:defRPr/>
            </a:pPr>
            <a:r>
              <a:rPr kumimoji="0" lang="pt-BR" sz="5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836613"/>
            <a:ext cx="9144000" cy="5661025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igual: 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poderoso.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igual: 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digno.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louvar ao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549275"/>
            <a:ext cx="8964612" cy="5661025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igual: 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poderoso.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igual: 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digno.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louvar ao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60350"/>
            <a:ext cx="8915400" cy="5638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a Deus! Glória a Deus!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Ele é digno de Glória!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Desde o amanhecer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até o sol se pôr.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nome é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0363" y="549275"/>
            <a:ext cx="8964612" cy="5661025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igual: 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poderoso.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igual: 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digno.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louvar ao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33375"/>
            <a:ext cx="8915400" cy="5638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a Deus! Glória a Deus!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Ele é digno de Glória!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Desde o amanhecer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até o sol se pôr.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nome é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57200"/>
            <a:ext cx="8915400" cy="5638800"/>
          </a:xfrm>
        </p:spPr>
        <p:txBody>
          <a:bodyPr/>
          <a:lstStyle/>
          <a:p>
            <a:pPr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o louvor e </a:t>
            </a:r>
          </a:p>
          <a:p>
            <a:pPr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a Glória! (3x)</a:t>
            </a:r>
          </a:p>
          <a:p>
            <a:pPr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é o Deus de Israel.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0363" y="549275"/>
            <a:ext cx="8964612" cy="5661025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igual: 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poderoso.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outro igual: 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digno.</a:t>
            </a:r>
          </a:p>
          <a:p>
            <a:pPr>
              <a:lnSpc>
                <a:spcPct val="70000"/>
              </a:lnSpc>
              <a:defRPr/>
            </a:pPr>
            <a:r>
              <a:rPr kumimoji="0" lang="pt-BR" sz="6500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louvar ao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57200"/>
            <a:ext cx="8915400" cy="5638800"/>
          </a:xfrm>
        </p:spPr>
        <p:txBody>
          <a:bodyPr/>
          <a:lstStyle/>
          <a:p>
            <a:pPr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louvar ao Senhor!</a:t>
            </a:r>
          </a:p>
          <a:p>
            <a:pPr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louvar ao Senhor!</a:t>
            </a:r>
          </a:p>
          <a:p>
            <a:pPr>
              <a:defRPr/>
            </a:pPr>
            <a:r>
              <a:rPr kumimoji="0" lang="pt-BR" sz="65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315</TotalTime>
  <Words>218</Words>
  <Application>Microsoft Office PowerPoint</Application>
  <PresentationFormat>Apresentação na tela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Times New Roman</vt:lpstr>
      <vt:lpstr>Arial</vt:lpstr>
      <vt:lpstr>Calibri</vt:lpstr>
      <vt:lpstr>FITAS</vt:lpstr>
      <vt:lpstr>NÃO HÁ OUTRO IGUAL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53</cp:revision>
  <dcterms:created xsi:type="dcterms:W3CDTF">2002-11-03T14:04:44Z</dcterms:created>
  <dcterms:modified xsi:type="dcterms:W3CDTF">2013-01-20T20:07:25Z</dcterms:modified>
</cp:coreProperties>
</file>