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38" autoAdjust="0"/>
  </p:normalViewPr>
  <p:slideViewPr>
    <p:cSldViewPr>
      <p:cViewPr varScale="1">
        <p:scale>
          <a:sx n="45" d="100"/>
          <a:sy n="45" d="100"/>
        </p:scale>
        <p:origin x="-6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9924F-1311-439D-B5F4-ABEA8FA49265}" type="datetimeFigureOut">
              <a:rPr lang="pt-BR"/>
              <a:pPr>
                <a:defRPr/>
              </a:pPr>
              <a:t>20/01/2013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AC99C-DB15-442F-813B-3B4D62FCF94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78BE8-F410-417C-94A6-46650EC3734C}" type="datetimeFigureOut">
              <a:rPr lang="pt-BR"/>
              <a:pPr>
                <a:defRPr/>
              </a:pPr>
              <a:t>20/01/2013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94DCD-098D-43FA-8C53-8395D08510F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339CB-56E9-4288-A63D-A1B29D93A185}" type="datetimeFigureOut">
              <a:rPr lang="pt-BR"/>
              <a:pPr>
                <a:defRPr/>
              </a:pPr>
              <a:t>20/01/2013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30ACC-DA5B-42EC-91B4-4F9EFC62288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A0A87-448D-4F70-981D-EF916C0BE169}" type="datetimeFigureOut">
              <a:rPr lang="pt-BR"/>
              <a:pPr>
                <a:defRPr/>
              </a:pPr>
              <a:t>20/01/2013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DDCE4-1044-4E0C-BD6B-F82E86B31CC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4A271-C2BD-4F30-8C7F-D2DD227456AE}" type="datetimeFigureOut">
              <a:rPr lang="pt-BR"/>
              <a:pPr>
                <a:defRPr/>
              </a:pPr>
              <a:t>20/01/2013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F086F-FB24-4153-BCF0-06244D4419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AE463-21A5-4138-8FBE-08F52C158107}" type="datetimeFigureOut">
              <a:rPr lang="pt-BR"/>
              <a:pPr>
                <a:defRPr/>
              </a:pPr>
              <a:t>20/01/2013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95978-6B72-4115-917B-EFFD1C0400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151D7-E50D-4FF8-B52C-71E638A55689}" type="datetimeFigureOut">
              <a:rPr lang="pt-BR"/>
              <a:pPr>
                <a:defRPr/>
              </a:pPr>
              <a:t>20/01/2013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DEDAC-6116-47CD-AD45-9F2D957CE3B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DEE99-18FC-4826-90DB-518F8066285F}" type="datetimeFigureOut">
              <a:rPr lang="pt-BR"/>
              <a:pPr>
                <a:defRPr/>
              </a:pPr>
              <a:t>20/01/2013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D7EE0-75FB-47F5-A7B9-5A07DC00E4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F1EF6-78B8-4779-BD24-3FA70A64FA46}" type="datetimeFigureOut">
              <a:rPr lang="pt-BR"/>
              <a:pPr>
                <a:defRPr/>
              </a:pPr>
              <a:t>20/01/2013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CC0B1-182D-4C3A-AFCD-84FE4328FA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8D690-123F-4AEE-9D5C-F7F20E3F31D7}" type="datetimeFigureOut">
              <a:rPr lang="pt-BR"/>
              <a:pPr>
                <a:defRPr/>
              </a:pPr>
              <a:t>20/01/2013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2F25F-7D91-4870-9E96-705B2D9E51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CF763-772B-4E84-9DA0-64CF8A4279D8}" type="datetimeFigureOut">
              <a:rPr lang="pt-BR"/>
              <a:pPr>
                <a:defRPr/>
              </a:pPr>
              <a:t>20/01/2013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B76CF-D3FE-439A-B531-4AD0C9AEEB1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A7143CA-0ED8-4E0F-8AF8-471B6B06DE3D}" type="datetimeFigureOut">
              <a:rPr lang="pt-BR"/>
              <a:pPr>
                <a:defRPr/>
              </a:pPr>
              <a:t>20/01/2013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A95DF6F-0725-4E23-8451-D4B36DAE89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071563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NAS ESTRELAS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42875" y="1643063"/>
            <a:ext cx="8786813" cy="407193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Nas estrelas vejo a Sua mão e no vento ouço a  Sua voz.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42875" y="1214438"/>
            <a:ext cx="8786813" cy="4071937"/>
          </a:xfrm>
          <a:prstGeom prst="rect">
            <a:avLst/>
          </a:prstGeom>
        </p:spPr>
        <p:txBody>
          <a:bodyPr anchor="ctr">
            <a:normAutofit fontScale="92500"/>
          </a:bodyPr>
          <a:lstStyle/>
          <a:p>
            <a:pPr algn="ctr">
              <a:defRPr/>
            </a:pPr>
            <a:r>
              <a:rPr lang="pt-BR" sz="7000" b="1" dirty="0" err="1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Mas agora ao meu lado está, cada dia sinto o Seu cuidar, ajudando-me a caminhar. </a:t>
            </a:r>
          </a:p>
          <a:p>
            <a:pPr algn="ctr">
              <a:defRPr/>
            </a:pPr>
            <a:endParaRPr lang="pt-BR" sz="60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42875" y="1214438"/>
            <a:ext cx="8786813" cy="4071937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/>
          <a:p>
            <a:pPr algn="ctr">
              <a:defRPr/>
            </a:pPr>
            <a:r>
              <a:rPr lang="pt-BR" sz="65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Tudo Ele é para mim</a:t>
            </a:r>
            <a:r>
              <a:rPr lang="pt-BR" sz="65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</a:t>
            </a:r>
          </a:p>
          <a:p>
            <a:pPr algn="ctr">
              <a:defRPr/>
            </a:pPr>
            <a:endParaRPr lang="pt-BR" sz="65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>
              <a:defRPr/>
            </a:pPr>
            <a:r>
              <a:rPr lang="pt-BR" sz="65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Tudo é Jesus para mim</a:t>
            </a:r>
            <a:r>
              <a:rPr lang="pt-BR" sz="65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</a:t>
            </a:r>
            <a:endParaRPr lang="pt-BR" sz="65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>
              <a:defRPr/>
            </a:pPr>
            <a:endParaRPr lang="pt-BR" sz="60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  <a:p>
            <a:pPr algn="ctr">
              <a:defRPr/>
            </a:pPr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42875" y="1214438"/>
            <a:ext cx="8786813" cy="407193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Deus domina sobre terra e mar, o que Ele é pra mim?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42875" y="1214438"/>
            <a:ext cx="8786813" cy="407193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Eu sei o sentido do Natal, pois na história tem o seu lugar.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42875" y="1214438"/>
            <a:ext cx="8786813" cy="407193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Cristo veio para nos salvar, o que Ele é pra mim?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42875" y="1214438"/>
            <a:ext cx="8786813" cy="407193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pt-BR" sz="7000" b="1" dirty="0" err="1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Té</a:t>
            </a: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que um dia Seu amor senti, Sua imensa graça recebi,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42875" y="1214438"/>
            <a:ext cx="8786813" cy="4071937"/>
          </a:xfrm>
          <a:prstGeom prst="rect">
            <a:avLst/>
          </a:prstGeom>
        </p:spPr>
        <p:txBody>
          <a:bodyPr anchor="ctr"/>
          <a:lstStyle/>
          <a:p>
            <a:pPr algn="ctr">
              <a:defRPr/>
            </a:pPr>
            <a:r>
              <a:rPr lang="pt-BR" sz="7000" b="1" dirty="0" err="1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Descobri então que Deus não vive longe lá no céu, sem se importar comigo.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42875" y="1214438"/>
            <a:ext cx="8786813" cy="4071937"/>
          </a:xfrm>
          <a:prstGeom prst="rect">
            <a:avLst/>
          </a:prstGeom>
        </p:spPr>
        <p:txBody>
          <a:bodyPr anchor="ctr"/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Mas agora ao meu lado está, cada dia sinto o Seu cuidar, ajudando-me a caminhar.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Tudo Ele é pra mim.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42875" y="1214438"/>
            <a:ext cx="8786813" cy="407193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pt-BR" sz="7000" b="1" dirty="0" err="1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Té</a:t>
            </a: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que um dia Seu amor senti, Sua imensa graça recebi,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42875" y="1214438"/>
            <a:ext cx="8786813" cy="4071937"/>
          </a:xfrm>
          <a:prstGeom prst="rect">
            <a:avLst/>
          </a:prstGeom>
        </p:spPr>
        <p:txBody>
          <a:bodyPr anchor="ctr"/>
          <a:lstStyle/>
          <a:p>
            <a:pPr algn="ctr">
              <a:defRPr/>
            </a:pPr>
            <a:r>
              <a:rPr lang="pt-BR" sz="7000" b="1" dirty="0" err="1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Descobri então que Deus não vive longe lá no céu, sem se importar comigo.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171</Words>
  <Application>Microsoft Office PowerPoint</Application>
  <PresentationFormat>Apresentação na tela (4:3)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do Office</vt:lpstr>
      <vt:lpstr>NAS ESTRELAS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--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CÂNTICO DE MARIA</dc:title>
  <dc:creator>-</dc:creator>
  <cp:lastModifiedBy>Paulo</cp:lastModifiedBy>
  <cp:revision>11</cp:revision>
  <dcterms:created xsi:type="dcterms:W3CDTF">2008-12-24T16:17:10Z</dcterms:created>
  <dcterms:modified xsi:type="dcterms:W3CDTF">2013-01-20T20:07:57Z</dcterms:modified>
</cp:coreProperties>
</file>