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38" autoAdjust="0"/>
  </p:normalViewPr>
  <p:slideViewPr>
    <p:cSldViewPr>
      <p:cViewPr varScale="1">
        <p:scale>
          <a:sx n="67" d="100"/>
          <a:sy n="67" d="100"/>
        </p:scale>
        <p:origin x="-14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693F9-035A-4AE0-B4B4-736A7326EC9F}" type="datetimeFigureOut">
              <a:rPr lang="pt-BR"/>
              <a:pPr>
                <a:defRPr/>
              </a:pPr>
              <a:t>23/12/2012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E2347-7822-400B-A00C-3BC89BC7C2F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7CE0D-6840-45C7-985D-764780505BF8}" type="datetimeFigureOut">
              <a:rPr lang="pt-BR"/>
              <a:pPr>
                <a:defRPr/>
              </a:pPr>
              <a:t>23/12/2012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53BF3-FD58-4C68-B72B-967DCB3C72F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F3751-D2AE-4931-835D-F5F89F0EF445}" type="datetimeFigureOut">
              <a:rPr lang="pt-BR"/>
              <a:pPr>
                <a:defRPr/>
              </a:pPr>
              <a:t>23/12/2012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FFC47-9ED6-4435-9A4C-2651B4BE9D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C0C8E-5040-48BF-8767-316ED920164D}" type="datetimeFigureOut">
              <a:rPr lang="pt-BR"/>
              <a:pPr>
                <a:defRPr/>
              </a:pPr>
              <a:t>23/12/2012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5936F-739D-4E61-9D12-51B2BCF077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EE282-7669-4483-96D6-7B9EB8C24B11}" type="datetimeFigureOut">
              <a:rPr lang="pt-BR"/>
              <a:pPr>
                <a:defRPr/>
              </a:pPr>
              <a:t>23/12/2012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1FFF7-F9AF-459E-BD6F-F596900818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8EBC9-B3BE-4BBC-90CB-8015E89EB78C}" type="datetimeFigureOut">
              <a:rPr lang="pt-BR"/>
              <a:pPr>
                <a:defRPr/>
              </a:pPr>
              <a:t>23/12/2012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C05AB-03F2-4C7A-9741-A6E288B82B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612C5-81D7-4F9C-81EC-D3F7038AD91F}" type="datetimeFigureOut">
              <a:rPr lang="pt-BR"/>
              <a:pPr>
                <a:defRPr/>
              </a:pPr>
              <a:t>23/12/2012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C481A-4132-4ADC-8EFA-4344149310F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E7066-834A-452E-8F5A-398DB8E0BDC8}" type="datetimeFigureOut">
              <a:rPr lang="pt-BR"/>
              <a:pPr>
                <a:defRPr/>
              </a:pPr>
              <a:t>23/12/2012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0BEE2-5015-4816-822D-BC03137563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AA456-42BA-4026-B1AF-C2F21FF3F188}" type="datetimeFigureOut">
              <a:rPr lang="pt-BR"/>
              <a:pPr>
                <a:defRPr/>
              </a:pPr>
              <a:t>23/12/2012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F7836-572C-4A48-86E1-866E6E8C0E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6F7D2-3CD4-48AA-A0F5-31CD5DDF9BDC}" type="datetimeFigureOut">
              <a:rPr lang="pt-BR"/>
              <a:pPr>
                <a:defRPr/>
              </a:pPr>
              <a:t>23/12/2012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A5486-0AE1-46BB-BA15-077EF426F3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3416B-B2C3-4BB3-8FE9-DBDE88C9B98F}" type="datetimeFigureOut">
              <a:rPr lang="pt-BR"/>
              <a:pPr>
                <a:defRPr/>
              </a:pPr>
              <a:t>23/12/2012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1C1AF-9FBE-4244-B9E6-8261FDA743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0EFED64-F766-4F80-8B15-EEEA22A066BD}" type="datetimeFigureOut">
              <a:rPr lang="pt-BR"/>
              <a:pPr>
                <a:defRPr/>
              </a:pPr>
              <a:t>23/12/2012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9AE3E86-5D3A-4186-B2D6-34876769E9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071563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NAS ESTRELAS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42875" y="1643063"/>
            <a:ext cx="8786813" cy="40719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Nas estrelas vejo a Sua mão e no vento ouço a  Sua voz.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1214438"/>
            <a:ext cx="8786813" cy="4071937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Mas agora ao meu lado está, cada dia sinto o Seu cuidar, ajudando-me a caminhar.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Tudo Ele é pra mim.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1214438"/>
            <a:ext cx="8786813" cy="40719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pt-BR" sz="65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Tudo Ele é para mim.</a:t>
            </a:r>
          </a:p>
          <a:p>
            <a:pPr algn="ctr">
              <a:defRPr/>
            </a:pPr>
            <a:r>
              <a:rPr lang="pt-BR" sz="65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Tudo é Jesus para mim.</a:t>
            </a:r>
          </a:p>
          <a:p>
            <a:pPr algn="ctr">
              <a:defRPr/>
            </a:pPr>
            <a:endParaRPr lang="pt-BR" sz="6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  <a:p>
            <a:pPr algn="ctr">
              <a:defRPr/>
            </a:pPr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1214438"/>
            <a:ext cx="8786813" cy="40719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Deus domina sobre terra e mar, o que Ele é pra mim?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1214438"/>
            <a:ext cx="8786813" cy="40719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Eu sei o sentido do Natal, pois na história tem o seu lugar.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1214438"/>
            <a:ext cx="8786813" cy="40719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Cristo veio para nos salvar, o que Ele é pra mim?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1214438"/>
            <a:ext cx="8786813" cy="40719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Até 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que um dia Seu amor senti, Sua imensa graça recebi,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1214438"/>
            <a:ext cx="8786813" cy="4071937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r>
              <a:rPr lang="pt-BR" sz="7000" b="1" dirty="0" err="1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Descobri então que Deus não vive longe lá no céu, sem se importar comigo.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1214438"/>
            <a:ext cx="8786813" cy="4071937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Mas agora ao meu lado está, cada dia sinto o Seu cuidar, ajudando-me a caminhar.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Tudo Ele é pra mim.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1214438"/>
            <a:ext cx="8786813" cy="40719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Até 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que um dia Seu amor senti, Sua imensa graça recebi,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875" y="1214438"/>
            <a:ext cx="8786813" cy="4071937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r>
              <a:rPr lang="pt-BR" sz="7000" b="1" dirty="0" err="1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Descobri então que Deus não vive longe lá no céu, sem se importar comigo.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177</Words>
  <Application>Microsoft Office PowerPoint</Application>
  <PresentationFormat>Apresentação na tela (4:3)</PresentationFormat>
  <Paragraphs>17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NAS ESTRELAS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--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CÂNTICO DE MARIA</dc:title>
  <dc:creator>-</dc:creator>
  <cp:lastModifiedBy>Paulo</cp:lastModifiedBy>
  <cp:revision>14</cp:revision>
  <dcterms:created xsi:type="dcterms:W3CDTF">2008-12-24T16:17:10Z</dcterms:created>
  <dcterms:modified xsi:type="dcterms:W3CDTF">2012-12-23T14:49:37Z</dcterms:modified>
</cp:coreProperties>
</file>