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7" r:id="rId10"/>
    <p:sldId id="268" r:id="rId11"/>
    <p:sldId id="271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006C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9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459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29E96-61C9-40CD-B9CB-A1D5C5020F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D206F-15BF-461C-ABAA-F6241AF666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DA907-9773-4CA3-980A-03DF4F1604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61683-4EA0-4C75-A409-EB40B6C340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3D344-2E20-454A-8AC2-E324F9524F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7FE7-2022-4F30-AC67-6DA48C8D78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60FA3-FB45-4BEC-849B-596A2ACD7C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2633A-3FFF-454A-9459-FCF40513FC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5FFC0-F249-4CDC-B22B-7BDB1FE5AF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3C36F-20B4-4204-84CF-A74695A91D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3B3E-931E-4C19-9D6B-846F1B34C3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357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7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7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7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6EAF1DA5-AB20-4629-BD14-B56DC5389F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6" name="Retângulo 25"/>
          <p:cNvSpPr/>
          <p:nvPr userDrawn="1"/>
        </p:nvSpPr>
        <p:spPr bwMode="auto">
          <a:xfrm>
            <a:off x="8459788" y="6696075"/>
            <a:ext cx="684212" cy="161925"/>
          </a:xfrm>
          <a:prstGeom prst="rect">
            <a:avLst/>
          </a:prstGeom>
          <a:solidFill>
            <a:srgbClr val="006C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8913"/>
            <a:ext cx="8059737" cy="1008062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NO TEU ALTAR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341438"/>
            <a:ext cx="8101012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Não posso mais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viver pra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mim mesmo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Ajuda-me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renúncia,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confiar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tua graça é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Melhor que a vida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Estou no Teu altar.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04825"/>
            <a:ext cx="8280400" cy="53721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Estou no Teu altar.</a:t>
            </a:r>
          </a:p>
          <a:p>
            <a:pPr eaLnBrk="1" hangingPunct="1"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Estou no Teu altar.</a:t>
            </a:r>
          </a:p>
          <a:p>
            <a:pPr eaLnBrk="1" hangingPunct="1"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Estou no Teu altar.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04813"/>
            <a:ext cx="8280400" cy="53721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Ensina-me os 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Teus pensamentos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são maiores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os meus.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54025"/>
            <a:ext cx="7848600" cy="594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Os meus sonhos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Te dou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Os meus planos,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Meu querer deixo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Em Teu altar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765175"/>
            <a:ext cx="8101012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Não posso mais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viver pra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mim mesmo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Ajuda-me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04813"/>
            <a:ext cx="8280400" cy="53721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Ensina-me os 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Teus pensamentos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são maiores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os meus.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54025"/>
            <a:ext cx="7848600" cy="594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Os meus sonhos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Te dou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Os meus planos,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Meu querer deixo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Em Teu altar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76250"/>
            <a:ext cx="82804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morte,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se entregar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como um sacrifício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vivo a Ti.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renúncia,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confiar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tua graça é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Melhor que a vida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Estou no Teu altar.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76250"/>
            <a:ext cx="82804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morte,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se entregar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como um sacrifício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vivo a Ti.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5400" b="0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5400" b="0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</a:defRPr>
        </a:defPPr>
      </a:lstStyle>
    </a:lnDef>
  </a:objectDefaults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Folhas</Template>
  <TotalTime>122</TotalTime>
  <Words>160</Words>
  <Application>Microsoft Office PowerPoint</Application>
  <PresentationFormat>Apresentação na tela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Comic Sans MS</vt:lpstr>
      <vt:lpstr>Arial</vt:lpstr>
      <vt:lpstr>Times New Roman</vt:lpstr>
      <vt:lpstr>Wingdings</vt:lpstr>
      <vt:lpstr>Calibri</vt:lpstr>
      <vt:lpstr>Folhas</vt:lpstr>
      <vt:lpstr>NO TEU ALTAR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CORAÇÃO IGUAL AO TEU</dc:title>
  <dc:creator>Rubens N. Rodrigues</dc:creator>
  <cp:lastModifiedBy>Paulo</cp:lastModifiedBy>
  <cp:revision>23</cp:revision>
  <dcterms:created xsi:type="dcterms:W3CDTF">2003-06-01T20:12:31Z</dcterms:created>
  <dcterms:modified xsi:type="dcterms:W3CDTF">2013-01-20T20:08:10Z</dcterms:modified>
</cp:coreProperties>
</file>