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  <p:sldId id="267" r:id="rId10"/>
    <p:sldId id="268" r:id="rId11"/>
    <p:sldId id="271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5400" kern="1200">
        <a:solidFill>
          <a:schemeClr val="tx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5400" kern="1200">
        <a:solidFill>
          <a:schemeClr val="tx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5400" kern="1200">
        <a:solidFill>
          <a:schemeClr val="tx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5400" kern="1200">
        <a:solidFill>
          <a:schemeClr val="tx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5400" kern="1200">
        <a:solidFill>
          <a:schemeClr val="tx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5400" kern="1200">
        <a:solidFill>
          <a:schemeClr val="tx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5400" kern="1200">
        <a:solidFill>
          <a:schemeClr val="tx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5400" kern="1200">
        <a:solidFill>
          <a:schemeClr val="tx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5400" kern="1200">
        <a:solidFill>
          <a:schemeClr val="tx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</p:showPr>
  <p:clrMru>
    <a:srgbClr val="08160A"/>
    <a:srgbClr val="004C22"/>
    <a:srgbClr val="006C3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39" autoAdjust="0"/>
    <p:restoredTop sz="94660" autoAdjust="0"/>
  </p:normalViewPr>
  <p:slideViewPr>
    <p:cSldViewPr>
      <p:cViewPr varScale="1">
        <p:scale>
          <a:sx n="48" d="100"/>
          <a:sy n="48" d="100"/>
        </p:scale>
        <p:origin x="-5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7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24598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F15C4-36A5-42F1-A314-33976173351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2CE96-BB81-42AB-A1F8-A5E9134F70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3F2673-1003-4DBE-9FC1-C38EA252445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C5DD5-74E9-441D-873C-70CC5D7B624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21CB3-65FE-456C-8025-51B15DB3F4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7F1CF-BDDD-495D-9A8A-902A159FA77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A186B-6B1D-4901-86E4-221C3D3898A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B683E9-4B7B-47B8-8B48-58695491DF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E7F8F-644B-4797-A886-C0B3C81BAC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0A6F5-747D-4C96-9C40-AAA82964BD7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044A4-5AA1-4731-8EE5-9DBA88A5BD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3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23574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3575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576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577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6535D165-091B-4CFA-B249-AA63BAB3C47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26" name="Retângulo 25"/>
          <p:cNvSpPr/>
          <p:nvPr userDrawn="1"/>
        </p:nvSpPr>
        <p:spPr bwMode="auto">
          <a:xfrm>
            <a:off x="8459788" y="6696075"/>
            <a:ext cx="684212" cy="161925"/>
          </a:xfrm>
          <a:prstGeom prst="rect">
            <a:avLst/>
          </a:prstGeom>
          <a:solidFill>
            <a:srgbClr val="081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8913"/>
            <a:ext cx="8059737" cy="1008062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u="sng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NO TEU ALTAR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341438"/>
            <a:ext cx="8101012" cy="4824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7000" b="1" dirty="0" smtClean="0">
                <a:latin typeface="Calibri" pitchFamily="34" charset="0"/>
                <a:cs typeface="Calibri" pitchFamily="34" charset="0"/>
              </a:rPr>
              <a:t>Não posso mais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dirty="0" smtClean="0">
                <a:latin typeface="Calibri" pitchFamily="34" charset="0"/>
                <a:cs typeface="Calibri" pitchFamily="34" charset="0"/>
              </a:rPr>
              <a:t>viver pra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dirty="0" smtClean="0">
                <a:latin typeface="Calibri" pitchFamily="34" charset="0"/>
                <a:cs typeface="Calibri" pitchFamily="34" charset="0"/>
              </a:rPr>
              <a:t>mim mesmo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dirty="0" smtClean="0">
                <a:latin typeface="Calibri" pitchFamily="34" charset="0"/>
                <a:cs typeface="Calibri" pitchFamily="34" charset="0"/>
              </a:rPr>
              <a:t>Ajuda-me Senhor.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9750" y="504825"/>
            <a:ext cx="8280400" cy="53721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Lugar de renúncia,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Lugar de confiar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Que tua graça é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Melhor que a vida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Estou no Teu altar.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9750" y="504825"/>
            <a:ext cx="8280400" cy="5372100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dirty="0" smtClean="0">
                <a:latin typeface="Calibri" pitchFamily="34" charset="0"/>
                <a:cs typeface="Calibri" pitchFamily="34" charset="0"/>
              </a:rPr>
              <a:t>Estou no Teu altar.</a:t>
            </a:r>
          </a:p>
          <a:p>
            <a:pPr eaLnBrk="1" hangingPunct="1">
              <a:defRPr/>
            </a:pPr>
            <a:r>
              <a:rPr lang="pt-BR" sz="7000" b="1" dirty="0" smtClean="0">
                <a:latin typeface="Calibri" pitchFamily="34" charset="0"/>
                <a:cs typeface="Calibri" pitchFamily="34" charset="0"/>
              </a:rPr>
              <a:t>Estou no Teu altar.</a:t>
            </a:r>
          </a:p>
          <a:p>
            <a:pPr eaLnBrk="1" hangingPunct="1">
              <a:defRPr/>
            </a:pPr>
            <a:r>
              <a:rPr lang="pt-BR" sz="7000" b="1" dirty="0" smtClean="0">
                <a:latin typeface="Calibri" pitchFamily="34" charset="0"/>
                <a:cs typeface="Calibri" pitchFamily="34" charset="0"/>
              </a:rPr>
              <a:t>Estou no Teu altar.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404813"/>
            <a:ext cx="8280400" cy="5372100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Ensina-me os </a:t>
            </a:r>
          </a:p>
          <a:p>
            <a:pPr eaLnBrk="1" hangingPunct="1"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Teus pensamentos</a:t>
            </a:r>
          </a:p>
          <a:p>
            <a:pPr eaLnBrk="1" hangingPunct="1"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Que são maiores</a:t>
            </a:r>
          </a:p>
          <a:p>
            <a:pPr eaLnBrk="1" hangingPunct="1"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Que os meus.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27088" y="454025"/>
            <a:ext cx="7848600" cy="59483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Os meus sonhos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Te dou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Os meus planos,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Meu querer deixo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Em Teu altar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765175"/>
            <a:ext cx="8101012" cy="48244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Não posso mais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viver pra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mim mesmo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Ajuda-me Senhor.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11188" y="404813"/>
            <a:ext cx="8280400" cy="5372100"/>
          </a:xfrm>
        </p:spPr>
        <p:txBody>
          <a:bodyPr/>
          <a:lstStyle/>
          <a:p>
            <a:pPr eaLnBrk="1" hangingPunct="1"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Ensina-me os </a:t>
            </a:r>
          </a:p>
          <a:p>
            <a:pPr eaLnBrk="1" hangingPunct="1"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Teus pensamentos</a:t>
            </a:r>
          </a:p>
          <a:p>
            <a:pPr eaLnBrk="1" hangingPunct="1"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Que são maiores</a:t>
            </a:r>
          </a:p>
          <a:p>
            <a:pPr eaLnBrk="1" hangingPunct="1"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Que os meus.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27088" y="454025"/>
            <a:ext cx="7848600" cy="59483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Os meus sonhos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Te dou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Os meus planos,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Meu querer deixo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Em Teu altar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84213" y="476250"/>
            <a:ext cx="8280400" cy="53721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Lugar de morte,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Lugar de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se entregar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como um sacrifício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vivo a Ti.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9750" y="504825"/>
            <a:ext cx="8280400" cy="53721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Lugar de renúncia,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Lugar de confiar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Que tua graça é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Melhor que a vida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Estou no Teu altar.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84213" y="476250"/>
            <a:ext cx="8280400" cy="53721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Lugar de morte,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Lugar de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se entregar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como um sacrifício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vivo a Ti.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has">
  <a:themeElements>
    <a:clrScheme name="Folhas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Folha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5400" b="0" i="0" u="none" strike="noStrike" cap="none" normalizeH="0" baseline="0" smtClean="0">
            <a:ln>
              <a:noFill/>
            </a:ln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5400" b="0" i="0" u="none" strike="noStrike" cap="none" normalizeH="0" baseline="0" smtClean="0">
            <a:ln>
              <a:noFill/>
            </a:ln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</a:defRPr>
        </a:defPPr>
      </a:lstStyle>
    </a:lnDef>
  </a:objectDefaults>
  <a:extraClrSchemeLst>
    <a:extraClrScheme>
      <a:clrScheme name="Folhas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has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has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Folhas</Template>
  <TotalTime>123</TotalTime>
  <Words>160</Words>
  <Application>Microsoft Office PowerPoint</Application>
  <PresentationFormat>Apresentação na tela (4:3)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Comic Sans MS</vt:lpstr>
      <vt:lpstr>Arial</vt:lpstr>
      <vt:lpstr>Times New Roman</vt:lpstr>
      <vt:lpstr>Wingdings</vt:lpstr>
      <vt:lpstr>Calibri</vt:lpstr>
      <vt:lpstr>Folhas</vt:lpstr>
      <vt:lpstr>NO TEU ALTAR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CORAÇÃO IGUAL AO TEU</dc:title>
  <dc:creator>Rubens N. Rodrigues</dc:creator>
  <cp:lastModifiedBy>Paulo</cp:lastModifiedBy>
  <cp:revision>24</cp:revision>
  <dcterms:created xsi:type="dcterms:W3CDTF">2003-06-01T20:12:31Z</dcterms:created>
  <dcterms:modified xsi:type="dcterms:W3CDTF">2013-01-20T20:08:16Z</dcterms:modified>
</cp:coreProperties>
</file>