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999FF"/>
    <a:srgbClr val="66FFFF"/>
    <a:srgbClr val="00CCFF"/>
    <a:srgbClr val="0099FF"/>
    <a:srgbClr val="6600FF"/>
    <a:srgbClr val="9900CC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1" autoAdjust="0"/>
    <p:restoredTop sz="95217" autoAdjust="0"/>
  </p:normalViewPr>
  <p:slideViewPr>
    <p:cSldViewPr>
      <p:cViewPr>
        <p:scale>
          <a:sx n="71" d="100"/>
          <a:sy n="71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7E948D-230E-4EB9-8847-D8E9BFB5E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01F4A-7802-4640-93C8-F871905C95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D4BA7-A3AF-472B-97C5-77EDCDA3A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4900A-890B-4EC8-9AC2-7EEDA098D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3A645-2D41-4814-ACB9-A09EC123E7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4AC87-E795-497F-BEF1-51BC78885F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9BACC-C656-493A-87DD-4836958FE3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2011A-0183-4BA0-994E-E205EFB776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F07D6-691A-497C-BEA5-5CCDCFD5BC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7171-9861-47D7-97E3-59CC337319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120E0-3FC6-4A6B-B0BC-D086207106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2964D-9013-40AF-9BFC-A61A43C717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2CF62F21-70EA-4CD1-993B-859FA6F70C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288"/>
            <a:ext cx="9144000" cy="1470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Nome Sobre Todo Nome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3850" y="1628775"/>
            <a:ext cx="8424863" cy="3970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amor de Deus       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tenho em meu coração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0825" y="333375"/>
            <a:ext cx="864235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Alegria, profunda alegria                         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paz do céu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0825" y="333375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paz do céu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excede todo entendimento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250825" y="404813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paz do Céu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guarda a mente e coração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250825" y="404813"/>
            <a:ext cx="8640763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paz do Senhor </a:t>
            </a:r>
            <a:r>
              <a:rPr lang="pt-BR" sz="7000" b="1" dirty="0" err="1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Shalon</a:t>
            </a: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pt-BR" sz="7000" b="1" dirty="0" err="1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Shalon</a:t>
            </a: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pt-BR" sz="7000" b="1" dirty="0" err="1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Adonai</a:t>
            </a:r>
            <a:endParaRPr lang="pt-BR" sz="7000" b="1" dirty="0">
              <a:effectLst>
                <a:glow rad="101600">
                  <a:srgbClr val="660066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250825" y="404813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Hoje eu declaro:    Jesus Cristo é o meu Salvador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250825" y="333375"/>
            <a:ext cx="864076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Hoje eu declaro:      Que Ele morreu foi por mim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>
                <a:effectLst>
                  <a:glow rad="101600">
                    <a:srgbClr val="66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Senhor!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izado">
  <a:themeElements>
    <a:clrScheme name="Texturizado 4">
      <a:dk1>
        <a:srgbClr val="004E4C"/>
      </a:dk1>
      <a:lt1>
        <a:srgbClr val="FFFFFF"/>
      </a:lt1>
      <a:dk2>
        <a:srgbClr val="006666"/>
      </a:dk2>
      <a:lt2>
        <a:srgbClr val="FFFFCC"/>
      </a:lt2>
      <a:accent1>
        <a:srgbClr val="FFCC00"/>
      </a:accent1>
      <a:accent2>
        <a:srgbClr val="00B0AC"/>
      </a:accent2>
      <a:accent3>
        <a:srgbClr val="AAB8B8"/>
      </a:accent3>
      <a:accent4>
        <a:srgbClr val="DADADA"/>
      </a:accent4>
      <a:accent5>
        <a:srgbClr val="FFE2AA"/>
      </a:accent5>
      <a:accent6>
        <a:srgbClr val="009F9B"/>
      </a:accent6>
      <a:hlink>
        <a:srgbClr val="BA7C3E"/>
      </a:hlink>
      <a:folHlink>
        <a:srgbClr val="724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Texturizado</Template>
  <TotalTime>447</TotalTime>
  <Words>71</Words>
  <Application>Microsoft Office PowerPoint</Application>
  <PresentationFormat>Apresentação na tela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Tahoma</vt:lpstr>
      <vt:lpstr>Arial</vt:lpstr>
      <vt:lpstr>Wingdings</vt:lpstr>
      <vt:lpstr>Calibri</vt:lpstr>
      <vt:lpstr>Texturizado</vt:lpstr>
      <vt:lpstr>Nome Sobre Todo Nome</vt:lpstr>
      <vt:lpstr>Slide 2</vt:lpstr>
      <vt:lpstr>Slide 3</vt:lpstr>
      <vt:lpstr>Slide 4</vt:lpstr>
      <vt:lpstr>Slide 5</vt:lpstr>
      <vt:lpstr>Slide 6</vt:lpstr>
      <vt:lpstr>Slide 7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Cantai ao Senhor</dc:title>
  <dc:creator>Heider</dc:creator>
  <cp:lastModifiedBy>Paulo</cp:lastModifiedBy>
  <cp:revision>65</cp:revision>
  <dcterms:created xsi:type="dcterms:W3CDTF">2003-12-16T13:49:13Z</dcterms:created>
  <dcterms:modified xsi:type="dcterms:W3CDTF">2013-01-20T20:08:22Z</dcterms:modified>
</cp:coreProperties>
</file>