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509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D468-7F3A-4D33-A2B6-0685F1FD86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229AF-DC4E-4C21-8FC7-7529997D17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85F75-A2DC-4AB5-9FBB-3CCE605FCA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60435-CAAF-4F91-9ADB-A6E07B571C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3B27-47E0-4809-8E4D-1D89B7AD19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5E97D-5405-41AF-BAEE-C4D0DFFABD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10F1D-2CE7-42F4-9228-3A9326B886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A160D-77F1-4347-B446-0D45EA963C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39F2-06C9-44BF-92EA-89D7B4253E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26AB0-9020-4284-A62A-A8C0D2F4DF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B7672-1818-4FCF-90EA-E1B4F8D2C7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407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7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7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A1D2E13A-806B-4CEA-9C05-60EA8DDAB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7" name="Retângulo 46"/>
          <p:cNvSpPr/>
          <p:nvPr userDrawn="1"/>
        </p:nvSpPr>
        <p:spPr>
          <a:xfrm>
            <a:off x="8459788" y="6669088"/>
            <a:ext cx="684212" cy="1889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4450"/>
            <a:ext cx="9144000" cy="8636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Nos braços do Pai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388" y="1341438"/>
            <a:ext cx="8713787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Pai, estou aqui, olha para mim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Desesperado por mais de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479425"/>
            <a:ext cx="8893175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defRPr/>
            </a:pP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quero olhar em 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teus olhos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tuas feridas sararei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Vem, filho amado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Vem em meus braços descansar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8062913" cy="5688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defRPr/>
            </a:pP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bem seguro te conduzirei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Ao meu altar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Ali falarei contigo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com meu amor te envolverei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424862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defRPr/>
            </a:pP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quero olhar em teus olhos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tuas feridas sararei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Vem, filho amado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vem como estás.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424862" cy="56165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Vem, filho amado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vem como estás.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620713"/>
            <a:ext cx="8351837" cy="5329237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presença é o meu sustento</a:t>
            </a:r>
          </a:p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palavra meu alimento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04813"/>
            <a:ext cx="8351837" cy="60483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ouvir a Tua voz dizendo assim: </a:t>
            </a:r>
          </a:p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filho amado</a:t>
            </a:r>
            <a:b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em meus braços descansar</a:t>
            </a:r>
            <a:b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kern="1200" dirty="0" smtClean="0"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8062913" cy="5688012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90000"/>
              <a:defRPr/>
            </a:pP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bem seguro te conduzirei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Ao meu altar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Ali falarei contigo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com meu amor te envolverei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8424862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quero olhar em teus olhos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tuas feridas sararei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Vem, filho amado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vem como estás.</a:t>
            </a:r>
            <a:r>
              <a:rPr lang="pt-BR" sz="7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908050"/>
            <a:ext cx="8351837" cy="5329238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Pai, estou aqui, olha para mim</a:t>
            </a:r>
          </a:p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Desesperado por mais de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620713"/>
            <a:ext cx="8351837" cy="5329237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presença é o meu sustento</a:t>
            </a:r>
          </a:p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palavra meu alimento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04813"/>
            <a:ext cx="8351837" cy="60483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ouvir a Tua voz dizendo assim: </a:t>
            </a:r>
          </a:p>
          <a:p>
            <a:pPr eaLnBrk="1" hangingPunct="1">
              <a:defRPr/>
            </a:pP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Vem, filho amado</a:t>
            </a:r>
            <a:b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em meus braços descansar</a:t>
            </a:r>
            <a:br>
              <a:rPr lang="pt-BR" sz="7000" b="1" kern="1200" dirty="0" smtClean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kern="1200" dirty="0" smtClean="0"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8062913" cy="5688012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90000"/>
              <a:defRPr/>
            </a:pP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bem seguro te conduzirei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Ao meu altar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Ali falarei contigo</a:t>
            </a:r>
            <a:b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chemeClr val="tx1"/>
                </a:solidFill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com meu amor te envolverei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ixe">
  <a:themeElements>
    <a:clrScheme name="Feixe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Feix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eixe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173</TotalTime>
  <Words>110</Words>
  <Application>Microsoft Office PowerPoint</Application>
  <PresentationFormat>Apresentação na tela (4:3)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Calibri</vt:lpstr>
      <vt:lpstr>Times New Roman</vt:lpstr>
      <vt:lpstr>Feixe</vt:lpstr>
      <vt:lpstr>Nos braços do Pai</vt:lpstr>
      <vt:lpstr>Slide 2</vt:lpstr>
      <vt:lpstr>Slide 3</vt:lpstr>
      <vt:lpstr>E bem seguro te conduzirei Ao meu altar Ali falarei contigo com meu amor te envolverei</vt:lpstr>
      <vt:lpstr>quero olhar em teus olhos tuas feridas sararei Vem, filho amado vem como estás.  </vt:lpstr>
      <vt:lpstr>Slide 6</vt:lpstr>
      <vt:lpstr>Slide 7</vt:lpstr>
      <vt:lpstr>Slide 8</vt:lpstr>
      <vt:lpstr>E bem seguro te conduzirei Ao meu altar Ali falarei contigo com meu amor te envolverei</vt:lpstr>
      <vt:lpstr>quero olhar em  teus olhos tuas feridas sararei Vem, filho amado Vem em meus braços descansar</vt:lpstr>
      <vt:lpstr>E bem seguro te conduzirei Ao meu altar Ali falarei contigo com meu amor te envolverei</vt:lpstr>
      <vt:lpstr>quero olhar em teus olhos tuas feridas sararei Vem, filho amado vem como estás.  </vt:lpstr>
      <vt:lpstr>Vem, filho amado vem como estás.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 braços do pai</dc:title>
  <dc:creator>User</dc:creator>
  <cp:lastModifiedBy>Paulo</cp:lastModifiedBy>
  <cp:revision>8</cp:revision>
  <dcterms:created xsi:type="dcterms:W3CDTF">2003-06-29T21:33:24Z</dcterms:created>
  <dcterms:modified xsi:type="dcterms:W3CDTF">2013-01-20T20:08:32Z</dcterms:modified>
</cp:coreProperties>
</file>