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929"/>
    <a:srgbClr val="006600"/>
    <a:srgbClr val="003300"/>
    <a:srgbClr val="AB6E01"/>
    <a:srgbClr val="F49E02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2" autoAdjust="0"/>
    <p:restoredTop sz="90929" autoAdjust="0"/>
  </p:normalViewPr>
  <p:slideViewPr>
    <p:cSldViewPr>
      <p:cViewPr varScale="1">
        <p:scale>
          <a:sx n="48" d="100"/>
          <a:sy n="48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A166F-3BC3-476C-B759-B2884F7AD4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1B863-CE55-4C00-9248-5049D50B27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33F68-FA29-4C40-916C-19321EEFAB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50BD4-FCF7-415D-8ABF-42AC112485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9DEE5-47FC-47B2-95B9-087CA17846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D78A-391D-4913-B979-D12DEFE3E7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7898D-122C-4189-8736-81E51927A9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1044-0AAA-4BAF-ADFD-8203D81FFE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63B4D-61CD-4380-B478-0FBB05D93A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A2D83-8C97-4608-B574-8C5DB96400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652A5-7D61-47C9-A9A8-B5C7A2FBCA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9000" t="-7000" r="-19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E8B8432-7577-4333-9268-4E90CF025B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kern="1200" dirty="0" smtClean="0">
                <a:solidFill>
                  <a:srgbClr val="FFFF00"/>
                </a:solidFill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Nossa Bandeira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763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Bandeira e 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Nossa vitória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1052513"/>
            <a:ext cx="8915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o nosso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Socorro nas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Tribulações.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062038"/>
            <a:ext cx="8763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nossa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Luz e a nossa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é a nossa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Justiça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e qualquer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situação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-100013"/>
            <a:ext cx="9144000" cy="70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Jeová 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Nissi</a:t>
            </a: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(Jeová 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Nissi</a:t>
            </a: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Jeová 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Jireh</a:t>
            </a:r>
            <a:endParaRPr lang="pt-BR" sz="7000" b="1" dirty="0">
              <a:effectLst>
                <a:glow rad="101600">
                  <a:srgbClr val="471929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(Jeová 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Jireh</a:t>
            </a: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Jeová 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Shalom</a:t>
            </a: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 err="1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Shalom</a:t>
            </a: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" y="1247775"/>
            <a:ext cx="8763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471929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adoramos com amor (3x)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6">
      <a:dk1>
        <a:srgbClr val="511D30"/>
      </a:dk1>
      <a:lt1>
        <a:srgbClr val="FFFFFF"/>
      </a:lt1>
      <a:dk2>
        <a:srgbClr val="6D2740"/>
      </a:dk2>
      <a:lt2>
        <a:srgbClr val="FDD409"/>
      </a:lt2>
      <a:accent1>
        <a:srgbClr val="FDB83B"/>
      </a:accent1>
      <a:accent2>
        <a:srgbClr val="9D395D"/>
      </a:accent2>
      <a:accent3>
        <a:srgbClr val="BAACAF"/>
      </a:accent3>
      <a:accent4>
        <a:srgbClr val="DADADA"/>
      </a:accent4>
      <a:accent5>
        <a:srgbClr val="FED8AF"/>
      </a:accent5>
      <a:accent6>
        <a:srgbClr val="8E3353"/>
      </a:accent6>
      <a:hlink>
        <a:srgbClr val="FF99CC"/>
      </a:hlink>
      <a:folHlink>
        <a:srgbClr val="D60093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78</TotalTime>
  <Words>65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Arial Black</vt:lpstr>
      <vt:lpstr>Wingdings</vt:lpstr>
      <vt:lpstr>Calibri</vt:lpstr>
      <vt:lpstr>Quartz</vt:lpstr>
      <vt:lpstr>Nossa Bandeira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11</cp:revision>
  <dcterms:created xsi:type="dcterms:W3CDTF">2003-02-21T18:05:37Z</dcterms:created>
  <dcterms:modified xsi:type="dcterms:W3CDTF">2013-01-20T20:08:41Z</dcterms:modified>
</cp:coreProperties>
</file>