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38" autoAdjust="0"/>
  </p:normalViewPr>
  <p:slideViewPr>
    <p:cSldViewPr>
      <p:cViewPr varScale="1">
        <p:scale>
          <a:sx n="45" d="100"/>
          <a:sy n="45" d="100"/>
        </p:scale>
        <p:origin x="-6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12DC4-66C3-4CAC-9C7A-6FDE53EF87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9DDBA-E5B2-4F72-8EB9-769FBA23DC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78EF9-AA81-4833-BF29-B4738929D18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A216A-EF30-4EA0-8A3A-A695AF360D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540C5-4A21-4C50-8741-EB4029531F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868CB-2CC0-4E43-8F7F-78DC9DDAF6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1A3A8-1747-4491-A2BF-6D4A0F6C94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08556-AC2F-4860-8F56-F4B2889C42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F9DEF-8E59-467B-BE89-BF02217796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5C3AE-E428-4429-A98D-A40A4B183F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443F3-4B1E-4F21-B34F-62D113ECC8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692CC32-CF47-4D1C-B975-7CE573592B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463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Nossa Justificação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7000" b="1" kern="0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Porque o fim da lei é Cristo,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7000" b="1" kern="0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justiça de todo o que crê,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040312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dirty="0" smtClean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justiça que é pela fé do filho de Deus.       A quem Deus ressuscitou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040312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dirty="0" smtClean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a nossa justificação.       Aleluia grande salvação.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6">
      <a:dk1>
        <a:srgbClr val="005A58"/>
      </a:dk1>
      <a:lt1>
        <a:srgbClr val="FFFFFF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DAD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</Words>
  <Application>Microsoft Office PowerPoint</Application>
  <PresentationFormat>Apresentação na tela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Design padrão</vt:lpstr>
      <vt:lpstr>Nossa Justificação</vt:lpstr>
      <vt:lpstr>Slide 2</vt:lpstr>
      <vt:lpstr>Slide 3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Nossa Justificação</dc:title>
  <dc:creator>Heider</dc:creator>
  <cp:lastModifiedBy>Paulo</cp:lastModifiedBy>
  <cp:revision>3</cp:revision>
  <dcterms:created xsi:type="dcterms:W3CDTF">2004-02-20T12:51:45Z</dcterms:created>
  <dcterms:modified xsi:type="dcterms:W3CDTF">2013-01-20T20:08:48Z</dcterms:modified>
</cp:coreProperties>
</file>