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4" r:id="rId2"/>
    <p:sldId id="262" r:id="rId3"/>
    <p:sldId id="268" r:id="rId4"/>
    <p:sldId id="269" r:id="rId5"/>
    <p:sldId id="270" r:id="rId6"/>
    <p:sldId id="274" r:id="rId7"/>
    <p:sldId id="256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66CC"/>
    <a:srgbClr val="000000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 autoAdjust="0"/>
  </p:normalViewPr>
  <p:slideViewPr>
    <p:cSldViewPr>
      <p:cViewPr varScale="1">
        <p:scale>
          <a:sx n="48" d="100"/>
          <a:sy n="48" d="100"/>
        </p:scale>
        <p:origin x="-5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66585-4F95-4C2F-874A-FF71BF3C47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22523-9384-4245-9F0C-63986B78A1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40D4D-3983-4010-B304-193251EFF2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B81C8-A389-429E-8855-B7E18493B4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D29F0-1A12-49FD-A88B-2473FBD23D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0F0BC-FD1A-45DA-BEB3-965ACF7B4D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2FBE6-BFC2-4AFE-8464-B7D5396324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68EA7-9FEC-495A-BE04-FE175C9AB4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01DCB-A0A4-43E2-ABA6-516026FB4B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23690-91EF-4907-BFB6-911E347568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2CB92-BE42-44B3-87F2-EE70792DFC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BE2E19E9-FE74-4BA8-9243-18A65EF6F1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Nosso Deus é Soberano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81000" y="1587500"/>
            <a:ext cx="85344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Nosso Deus é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Soberano, Ele reina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Antes da fundação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 mundo.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52400" y="588963"/>
            <a:ext cx="9067800" cy="622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terra era sem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Forma e vazia e 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Espírito do nosso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 se movia sobre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face das águas.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52400" y="346075"/>
            <a:ext cx="8839200" cy="622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Foi Ele quem criou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Céu dos céus, 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Fez separação das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Águas e da terra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4582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Foi Ele quem criou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Os luminares, quem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Criou a natureza 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Formou o homem.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79248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Glória a Deus, por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suas maravilhas,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Pela sua grandeza.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Glória a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608013" y="631825"/>
            <a:ext cx="79248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Glória a Deus, por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suas maravilhas,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Pela sua grandeza.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Glória a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79248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Glória a Deus, por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suas maravilhas,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Pela sua grandeza.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Glória a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533400" y="269875"/>
            <a:ext cx="7924800" cy="622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Glória a Deus, por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suas maravilhas,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Pela sua grandeza.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Glória a Deus!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Glória a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81000" y="838200"/>
            <a:ext cx="8534400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Nosso Deus é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Soberano, Ele reina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Antes da fundação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 mundo.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52400" y="333375"/>
            <a:ext cx="9067800" cy="67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terra era sem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Forma e vazia e o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Espírito do nosso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 se movia sobre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face das águas.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52400" y="346075"/>
            <a:ext cx="8839200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Foi Ele quem criou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Céu dos céus, 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Fez separação das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Águas e da terra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84582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Foi Ele quem criou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Os luminares, quem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Criou a natureza 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Formou o homem.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533400" y="609600"/>
            <a:ext cx="79248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Glória a Deus, por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suas maravilhas,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Pela sua grandeza.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Glória a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533400" y="269875"/>
            <a:ext cx="79248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Glória a Deus, por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suas maravilhas,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Pela sua grandeza.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Glória a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323850" y="765175"/>
            <a:ext cx="85344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Nosso Deus é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Soberano, Ele reina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Antes da fundação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 mundo.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81000" y="838200"/>
            <a:ext cx="85344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Nosso Deus é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Soberano, Ele reina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Antes da fundação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 mundo.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agem">
  <a:themeElements>
    <a:clrScheme name="Planagem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Planagem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agem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agem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agem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agem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agem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apresentação\Planagem.pot</Template>
  <TotalTime>377</TotalTime>
  <Words>274</Words>
  <Application>Microsoft Office PowerPoint</Application>
  <PresentationFormat>Apresentação na tela 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Times New Roman</vt:lpstr>
      <vt:lpstr>Arial</vt:lpstr>
      <vt:lpstr>Wingdings</vt:lpstr>
      <vt:lpstr>Calibri</vt:lpstr>
      <vt:lpstr>Planagem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Rubens N. Rodrigues</dc:creator>
  <cp:lastModifiedBy>Paulo</cp:lastModifiedBy>
  <cp:revision>28</cp:revision>
  <dcterms:created xsi:type="dcterms:W3CDTF">2003-07-04T13:34:39Z</dcterms:created>
  <dcterms:modified xsi:type="dcterms:W3CDTF">2013-01-20T20:09:01Z</dcterms:modified>
</cp:coreProperties>
</file>