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56" r:id="rId3"/>
    <p:sldId id="306" r:id="rId4"/>
    <p:sldId id="301" r:id="rId5"/>
    <p:sldId id="302" r:id="rId6"/>
    <p:sldId id="303" r:id="rId7"/>
    <p:sldId id="304" r:id="rId8"/>
    <p:sldId id="308" r:id="rId9"/>
    <p:sldId id="309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-10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C2F"/>
    <a:srgbClr val="531D32"/>
    <a:srgbClr val="F8F8F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80E16-A348-4C08-84D3-E91B999F1C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8139-AE21-40D8-90C6-A7474D3E19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9736-B0CA-446C-ADD0-91837BE6AD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C5A8E-03CA-452E-AD0F-AB2F4E7378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99A08-ECC4-43C9-85F6-538A7E69B2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61C43-ED3B-45ED-A4CA-E1DD43ABF9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5488A-474B-4EC9-8236-9F9F15850D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3AA9D-E04A-4067-93AF-2CF8517548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F1369-13F2-421C-86DB-EABB053B07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17562-36D3-4D83-AC4E-3E09F657A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794D1-EB30-449C-8EC7-BB9F5CABA7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103907F-E59D-431D-A916-40D465C490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14288"/>
            <a:ext cx="8843963" cy="92233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981075"/>
            <a:ext cx="9144000" cy="5876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Nosso Deus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é fogo consumidor, nosso Deus é fortaleza.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Ele é nosso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escudo protetor,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Ele é nossa rocha.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Grande é o nosso Deus, exaltado sobre todos. Poderoso é,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elevado sobremodo.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Adorai a Deus,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tributai a Ele glória.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Prostrem-se aos seus pés, nosso Deus é Santo! Nosso Deus é Santo!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0350"/>
            <a:ext cx="91440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Nosso Deus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é fogo consumidor,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nosso Deus é fortaleza.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Ele é nosso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escudo protetor,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Ele é nossa rocha.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Grande é o nosso Deus, exaltado sobre todos. Poderoso é, elevado sobremodo.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Adorai a Deus, tributai a Ele glória. </a:t>
            </a:r>
          </a:p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Prostrem-se aos seus pés, nosso Deus é Santo! Nosso Deus é Santo!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223838"/>
            <a:ext cx="91440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Grande é o nosso Deus, exaltado sobre todos. Poderoso é, elevado sobremodo.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0645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Adorai a Deus, tributai a Ele glória. </a:t>
            </a:r>
          </a:p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Prostrem-se </a:t>
            </a:r>
          </a:p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aos seus pés,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0645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Nosso </a:t>
            </a: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Deus é Santo! </a:t>
            </a:r>
          </a:p>
          <a:p>
            <a:pPr algn="ctr">
              <a:lnSpc>
                <a:spcPct val="90000"/>
              </a:lnSpc>
              <a:buSzPct val="85000"/>
              <a:defRPr/>
            </a:pPr>
            <a:r>
              <a:rPr lang="pt-BR" sz="7000" b="1" dirty="0">
                <a:ln w="18000">
                  <a:noFill/>
                  <a:prstDash val="solid"/>
                  <a:miter lim="800000"/>
                </a:ln>
                <a:solidFill>
                  <a:srgbClr val="F8F8F8"/>
                </a:solidFill>
                <a:effectLst>
                  <a:glow rad="101600">
                    <a:srgbClr val="501C2F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(3x)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6">
      <a:dk1>
        <a:srgbClr val="511D30"/>
      </a:dk1>
      <a:lt1>
        <a:srgbClr val="FFFFFF"/>
      </a:lt1>
      <a:dk2>
        <a:srgbClr val="6D2740"/>
      </a:dk2>
      <a:lt2>
        <a:srgbClr val="FDD409"/>
      </a:lt2>
      <a:accent1>
        <a:srgbClr val="FDB83B"/>
      </a:accent1>
      <a:accent2>
        <a:srgbClr val="9D395D"/>
      </a:accent2>
      <a:accent3>
        <a:srgbClr val="BAACAF"/>
      </a:accent3>
      <a:accent4>
        <a:srgbClr val="DADADA"/>
      </a:accent4>
      <a:accent5>
        <a:srgbClr val="FED8AF"/>
      </a:accent5>
      <a:accent6>
        <a:srgbClr val="8E3353"/>
      </a:accent6>
      <a:hlink>
        <a:srgbClr val="FF99CC"/>
      </a:hlink>
      <a:folHlink>
        <a:srgbClr val="D60093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682</TotalTime>
  <Words>164</Words>
  <Application>Microsoft Office PowerPoint</Application>
  <PresentationFormat>Apresentação na tela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Times New Roman</vt:lpstr>
      <vt:lpstr>ＭＳ Ｐゴシック</vt:lpstr>
      <vt:lpstr>Arial</vt:lpstr>
      <vt:lpstr>Arial Black</vt:lpstr>
      <vt:lpstr>Wingdings</vt:lpstr>
      <vt:lpstr>Calibri</vt:lpstr>
      <vt:lpstr>Quartz</vt:lpstr>
      <vt:lpstr>NOSSO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28</cp:revision>
  <dcterms:created xsi:type="dcterms:W3CDTF">2003-02-21T18:05:37Z</dcterms:created>
  <dcterms:modified xsi:type="dcterms:W3CDTF">2013-01-20T20:09:07Z</dcterms:modified>
</cp:coreProperties>
</file>