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20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3BF3-B52B-48CC-BC62-9674FAC60B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858CE-8740-4624-9B8D-F9D6F9B550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2147-6E9B-43D1-9540-C8EAC5095E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7FE6F-6206-4CEA-B431-70EF998CE2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57DF0-397E-4115-81A2-6964D652D2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D55E9-4E66-468E-A32F-E98905F331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1D1B9-9774-4F28-944D-7D2BCEB782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B2125-4AEA-4C4F-AC33-268C75CFF5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9500E-8A86-408A-95D2-2141868563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AD9B-3A8F-4BC8-9709-D8468DE6F5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C589-B4DE-4534-A461-823DC9629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7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7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6EC4A0A-D194-43C4-87CA-87017BCD5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7145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Pelo Senhor, marchamos sim, o Seu exército, poderoso é,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44450"/>
            <a:ext cx="8839200" cy="1447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7000" b="1" u="sng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Nosso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4313" y="404813"/>
            <a:ext cx="8715375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glória será vista 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toda a terra.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752475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cantar o canto da vitória: 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bg2">
                    <a:lumMod val="75000"/>
                    <a:lumOff val="25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Deus! Vencemos a batalha, toda arma contra nós perecerá!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89535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nosso general é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Cristo, seguimos os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Seus passos,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nenhum inimigo nos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resistirá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8613" y="823913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Pelo Messias,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marchamos sim, em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Suas mãos, a chave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vitória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8613" y="1000125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nos leva a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possuir a terra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prometida.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752475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cantar o canto da vitória: </a:t>
            </a:r>
            <a:endParaRPr lang="pt-BR" sz="7000" b="1" dirty="0">
              <a:solidFill>
                <a:srgbClr val="FFFFFF"/>
              </a:solidFill>
              <a:effectLst>
                <a:glow rad="101600">
                  <a:schemeClr val="bg2">
                    <a:lumMod val="75000"/>
                    <a:lumOff val="25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  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Deus! Vencemos a batalha, toda arma contra nós perecerá!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89535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nosso general é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Cristo, seguimos os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Seus passos,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nenhum inimigo nos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resistirá.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89535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Nenhum inimigo nos</a:t>
            </a:r>
          </a:p>
          <a:p>
            <a:pPr marL="342900" indent="-342900" algn="ctr">
              <a:lnSpc>
                <a:spcPct val="70000"/>
              </a:lnSpc>
              <a:spcBef>
                <a:spcPct val="20000"/>
              </a:spcBef>
              <a:buSzPct val="85000"/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2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resistirá.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9">
      <a:dk1>
        <a:srgbClr val="000044"/>
      </a:dk1>
      <a:lt1>
        <a:srgbClr val="00CCFF"/>
      </a:lt1>
      <a:dk2>
        <a:srgbClr val="000066"/>
      </a:dk2>
      <a:lt2>
        <a:srgbClr val="FF9933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CC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AE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000044"/>
        </a:dk1>
        <a:lt1>
          <a:srgbClr val="FFCC00"/>
        </a:lt1>
        <a:dk2>
          <a:srgbClr val="000066"/>
        </a:dk2>
        <a:lt2>
          <a:srgbClr val="FF9933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AE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9">
        <a:dk1>
          <a:srgbClr val="000044"/>
        </a:dk1>
        <a:lt1>
          <a:srgbClr val="00CCFF"/>
        </a:lt1>
        <a:dk2>
          <a:srgbClr val="000066"/>
        </a:dk2>
        <a:lt2>
          <a:srgbClr val="FF9933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102</TotalTime>
  <Words>134</Words>
  <Application>Microsoft Office PowerPoint</Application>
  <PresentationFormat>Apresentação na tela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Times New Roman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ibj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Nosso General</dc:title>
  <dc:creator>secretaria</dc:creator>
  <cp:lastModifiedBy>Paulo</cp:lastModifiedBy>
  <cp:revision>13</cp:revision>
  <dcterms:created xsi:type="dcterms:W3CDTF">2003-05-26T14:41:40Z</dcterms:created>
  <dcterms:modified xsi:type="dcterms:W3CDTF">2013-01-20T20:09:14Z</dcterms:modified>
</cp:coreProperties>
</file>