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5" r:id="rId3"/>
    <p:sldId id="257" r:id="rId4"/>
    <p:sldId id="321" r:id="rId5"/>
    <p:sldId id="322" r:id="rId6"/>
    <p:sldId id="318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C0C5-A16E-492D-9704-4763998F26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4ED4E-CB0C-4CDD-BAB5-5483623323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19917-02A2-49C9-8F62-508742B185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79416-FCF6-437E-89AA-B9E2FC6A1D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D6B42-4505-49D6-A930-84E3E84C25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3159C-291F-4440-B7B9-1031D34A47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4D95F-E021-493F-93F7-6FDCB97AA7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464DF-0BA6-4C76-A45E-2BBC0724DB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46D3E-7279-428A-AEBF-E6BE2150E4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A19D1-B9F2-4159-A2B5-2F3768A0E5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18FF5-2F00-4CF8-A867-A850EC84B5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329FD894-D1C3-4DE8-A540-95CCC732DB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6106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Canção do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Mês da Juventude</a:t>
            </a:r>
            <a:endParaRPr lang="pt-BR" sz="2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 </a:t>
            </a: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NOSSO DESEJO</a:t>
            </a:r>
          </a:p>
          <a:p>
            <a:pPr algn="ctr">
              <a:lnSpc>
                <a:spcPct val="90000"/>
              </a:lnSpc>
              <a:defRPr/>
            </a:pP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COMPOSITORA: </a:t>
            </a:r>
            <a:r>
              <a:rPr lang="pt-BR" sz="7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Rejeane</a:t>
            </a: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Melo (IBJ)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296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Transformados, renovados,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Restaurados pelo sangue de Jesus.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52400" y="307975"/>
            <a:ext cx="87630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 morte nos liberta e nos chama a proclamar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perdão, seu amor, sua vida e salvação.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2296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Queremos Sua vontade fazer,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Queremos experimentar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vida plena, que valha a pena.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Cristo caminhar...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Queremos sempre ouvir Sua voz,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Depois de ouvir, anunciar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Sua vontade que é perfeita,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Boa e agradável pra nós.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228600" y="68263"/>
            <a:ext cx="8763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Sua vontade é perfeita,boa e agradável pra nós.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Sua vontade é perfeita,boa e agradável pra nós.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533400" y="692150"/>
            <a:ext cx="82296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Somos jovens, somos barro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queremos ser moldados,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7200" y="457200"/>
            <a:ext cx="82296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Transformados, renovados,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Restaurados pelo sangue de Jesus.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9388" y="323850"/>
            <a:ext cx="8763000" cy="49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 morte nos liberta e nos chama a proclamar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perdão, seu amor, sua vida e salvação.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539750"/>
            <a:ext cx="82296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Queremos Sua vontade fazer,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Queremos experimentar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81000" y="476250"/>
            <a:ext cx="8763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vida plena, que valha a pena.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Cristo caminhar...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Queremos sempre ouvir Sua voz,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Depois de ouvir, anunciar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763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Sua vontade que é perfeita,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Boa e agradável pra nós.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2296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Somos jovens, somos barro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queremos ser moldados,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FFCC00"/>
        </a:dk1>
        <a:lt1>
          <a:srgbClr val="FFFFFF"/>
        </a:lt1>
        <a:dk2>
          <a:srgbClr val="0000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AE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203</Words>
  <Application>Microsoft Office PowerPoint</Application>
  <PresentationFormat>Apresentação na tela (4:3)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Monotype Corsiva</vt:lpstr>
      <vt:lpstr>Arial</vt:lpstr>
      <vt:lpstr>Times New Roman</vt:lpstr>
      <vt:lpstr>Calibri</vt:lpstr>
      <vt:lpstr>Estrutura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25</cp:revision>
  <dcterms:created xsi:type="dcterms:W3CDTF">2004-12-31T20:39:03Z</dcterms:created>
  <dcterms:modified xsi:type="dcterms:W3CDTF">2013-01-20T20:08:54Z</dcterms:modified>
</cp:coreProperties>
</file>