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FE09-B9C6-4776-A088-FBF15891CA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8250-587B-4899-9F0E-284BD65837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AF340-2947-4391-838F-29EC90E12A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9FDDF-E952-46C7-B11A-DF181ACC2A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F2855-DADF-43B8-99D9-FE5CA465DC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1CCB6-8A38-4A9A-B1B6-2C7F2F3B78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64EE0-7306-47B9-9793-1B17DEB264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2EE3A-A393-477E-900E-0752F3E9A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D295-BF56-4CED-927E-530B771C7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73188-6666-4FB6-BB1F-76D5CE394E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CE83B-7E6C-45E2-8F43-2711E76EDC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F6BC7DC-ECE1-4318-AE80-D0BEA07B23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Numa só Voz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773238"/>
            <a:ext cx="8064500" cy="4513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sorriso se abrindo no olhar,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 juntos louvemos a Deus outra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tão bom ter você como irmão e compartilhar o que Ele fez.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01600"/>
            <a:ext cx="8064500" cy="4513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sorriso se abrindo no olhar,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 juntos louvemos a Deus outra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tão bom ter você como irmão e compartilhar o que Ele fez.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Levantemos as mãos ao Senhor na alegria de juntos cantar numa só voz.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tão bom ter você como irmão e saber que Deus habita em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Levantemos as mãos ao Senhor na alegria de juntos cantar numa só voz.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tão bom ter você como irmão e saber que Deus habita em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33375"/>
            <a:ext cx="8064500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saber que Deus habita em nós.</a:t>
            </a:r>
          </a:p>
          <a:p>
            <a:pPr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saber que Deus habita em nós.</a:t>
            </a:r>
          </a:p>
          <a:p>
            <a:pPr eaLnBrk="1" hangingPunct="1">
              <a:defRPr/>
            </a:pPr>
            <a:endParaRPr lang="pt-BR" sz="70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</Words>
  <Application>Microsoft Office PowerPoint</Application>
  <PresentationFormat>Apresentação na tela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Design padrão</vt:lpstr>
      <vt:lpstr>Numa só Voz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Numa só Voz</dc:title>
  <dc:creator>IBJ</dc:creator>
  <cp:lastModifiedBy>Paulo</cp:lastModifiedBy>
  <cp:revision>4</cp:revision>
  <dcterms:created xsi:type="dcterms:W3CDTF">2005-07-24T15:42:39Z</dcterms:created>
  <dcterms:modified xsi:type="dcterms:W3CDTF">2013-01-20T20:09:19Z</dcterms:modified>
</cp:coreProperties>
</file>