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372" r:id="rId3"/>
    <p:sldId id="257" r:id="rId4"/>
    <p:sldId id="363" r:id="rId5"/>
    <p:sldId id="364" r:id="rId6"/>
    <p:sldId id="374" r:id="rId7"/>
    <p:sldId id="378" r:id="rId8"/>
    <p:sldId id="379" r:id="rId9"/>
    <p:sldId id="373" r:id="rId10"/>
    <p:sldId id="375" r:id="rId11"/>
    <p:sldId id="376" r:id="rId12"/>
    <p:sldId id="377" r:id="rId13"/>
    <p:sldId id="380" r:id="rId14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FFFF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 autoAdjust="0"/>
    <p:restoredTop sz="94660" autoAdjust="0"/>
  </p:normalViewPr>
  <p:slideViewPr>
    <p:cSldViewPr>
      <p:cViewPr varScale="1">
        <p:scale>
          <a:sx n="48" d="100"/>
          <a:sy n="48" d="100"/>
        </p:scale>
        <p:origin x="-53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8.xml"/><Relationship Id="rId13" Type="http://schemas.openxmlformats.org/officeDocument/2006/relationships/slide" Target="slides/slide13.xml"/><Relationship Id="rId3" Type="http://schemas.openxmlformats.org/officeDocument/2006/relationships/slide" Target="slides/slide3.xml"/><Relationship Id="rId7" Type="http://schemas.openxmlformats.org/officeDocument/2006/relationships/slide" Target="slides/slide7.xml"/><Relationship Id="rId12" Type="http://schemas.openxmlformats.org/officeDocument/2006/relationships/slide" Target="slides/slide12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1" Type="http://schemas.openxmlformats.org/officeDocument/2006/relationships/slide" Target="slides/slide11.xml"/><Relationship Id="rId5" Type="http://schemas.openxmlformats.org/officeDocument/2006/relationships/slide" Target="slides/slide5.xml"/><Relationship Id="rId10" Type="http://schemas.openxmlformats.org/officeDocument/2006/relationships/slide" Target="slides/slide10.xml"/><Relationship Id="rId4" Type="http://schemas.openxmlformats.org/officeDocument/2006/relationships/slide" Target="slides/slide4.xml"/><Relationship Id="rId9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EE1E1B-CA5D-4BF7-B57B-B5333D1BACA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E50FD4-0F49-4A1C-BAB6-FAAAEDC738D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178762-292D-4201-B5B7-D4E59EAD64C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7E33F1-EC96-426C-B745-509E86620B8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C52711-4F11-419E-8E3B-E51B4646A06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CACC0A-65F9-4D60-98C8-395748BB022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DEB4EC-1DDB-42A5-9496-15B170A0E9A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5DE58C-4124-4DFD-A840-D9ED81E0D1D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11CA60-C08B-4D71-8A5D-E9EBE29CD5B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D18591-CD0D-452E-B75D-405A6ACBA23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5C4399-EC50-4440-943D-1A5461E6D7F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20743AB5-4984-4061-8AA2-C80C97D3509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371600"/>
          </a:xfrm>
        </p:spPr>
        <p:txBody>
          <a:bodyPr/>
          <a:lstStyle/>
          <a:p>
            <a:pPr eaLnBrk="1" hangingPunct="1">
              <a:defRPr/>
            </a:pPr>
            <a:r>
              <a:rPr lang="pt-BR" sz="7000" b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 AMOR</a:t>
            </a:r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111125" y="1370013"/>
            <a:ext cx="8915400" cy="4938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pt-PT" sz="7000" b="1" dirty="0">
                <a:solidFill>
                  <a:schemeClr val="bg1"/>
                </a:solidFill>
                <a:effectLst>
                  <a:glow rad="101600">
                    <a:schemeClr val="accent2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Um novo mandamento Jesus nos deu: </a:t>
            </a:r>
          </a:p>
          <a:p>
            <a:pPr algn="ctr">
              <a:lnSpc>
                <a:spcPct val="90000"/>
              </a:lnSpc>
              <a:defRPr/>
            </a:pPr>
            <a:r>
              <a:rPr lang="pt-PT" sz="7000" b="1" dirty="0">
                <a:solidFill>
                  <a:schemeClr val="bg1"/>
                </a:solidFill>
                <a:effectLst>
                  <a:glow rad="101600">
                    <a:schemeClr val="accent2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“Amai-vos uns aos outros como eu vos amei a vós</a:t>
            </a: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accent2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”.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Text Box 2"/>
          <p:cNvSpPr txBox="1">
            <a:spLocks noChangeArrowheads="1"/>
          </p:cNvSpPr>
          <p:nvPr/>
        </p:nvSpPr>
        <p:spPr bwMode="auto">
          <a:xfrm>
            <a:off x="111125" y="981075"/>
            <a:ext cx="8915400" cy="3970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pt-PT" sz="7000" b="1" dirty="0">
                <a:solidFill>
                  <a:schemeClr val="bg1"/>
                </a:solidFill>
                <a:effectLst>
                  <a:glow rad="101600">
                    <a:schemeClr val="accent2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Tudo sofre, tudo crê, tudo espera, </a:t>
            </a:r>
          </a:p>
          <a:p>
            <a:pPr algn="ctr">
              <a:lnSpc>
                <a:spcPct val="90000"/>
              </a:lnSpc>
              <a:defRPr/>
            </a:pPr>
            <a:r>
              <a:rPr lang="pt-PT" sz="7000" b="1" dirty="0">
                <a:solidFill>
                  <a:schemeClr val="bg1"/>
                </a:solidFill>
                <a:effectLst>
                  <a:glow rad="101600">
                    <a:schemeClr val="accent2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tudo suporta,</a:t>
            </a:r>
          </a:p>
          <a:p>
            <a:pPr algn="ctr">
              <a:lnSpc>
                <a:spcPct val="90000"/>
              </a:lnSpc>
              <a:defRPr/>
            </a:pPr>
            <a:r>
              <a:rPr lang="pt-PT" sz="7000" b="1" dirty="0">
                <a:solidFill>
                  <a:schemeClr val="bg1"/>
                </a:solidFill>
                <a:effectLst>
                  <a:glow rad="101600">
                    <a:schemeClr val="accent2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 amor nunca falhará.</a:t>
            </a:r>
            <a:endParaRPr lang="pt-BR" sz="7000" b="1" dirty="0">
              <a:solidFill>
                <a:schemeClr val="bg1"/>
              </a:solidFill>
              <a:effectLst>
                <a:glow rad="101600">
                  <a:schemeClr val="accent2">
                    <a:lumMod val="50000"/>
                    <a:alpha val="6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Text Box 2"/>
          <p:cNvSpPr txBox="1">
            <a:spLocks noChangeArrowheads="1"/>
          </p:cNvSpPr>
          <p:nvPr/>
        </p:nvSpPr>
        <p:spPr bwMode="auto">
          <a:xfrm>
            <a:off x="111125" y="981075"/>
            <a:ext cx="8915400" cy="399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pt-PT" sz="7000" b="1" dirty="0">
                <a:solidFill>
                  <a:schemeClr val="bg1"/>
                </a:solidFill>
                <a:effectLst>
                  <a:glow rad="101600">
                    <a:schemeClr val="accent2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 amor de Deus em nossos corações</a:t>
            </a:r>
            <a:br>
              <a:rPr lang="pt-PT" sz="7000" b="1" dirty="0">
                <a:solidFill>
                  <a:schemeClr val="bg1"/>
                </a:solidFill>
                <a:effectLst>
                  <a:glow rad="101600">
                    <a:schemeClr val="accent2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</a:br>
            <a:r>
              <a:rPr lang="pt-PT" sz="7000" b="1" dirty="0">
                <a:solidFill>
                  <a:schemeClr val="bg1"/>
                </a:solidFill>
                <a:effectLst>
                  <a:glow rad="101600">
                    <a:schemeClr val="accent2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Nos faz viver em doce harmonia.</a:t>
            </a:r>
            <a:endParaRPr lang="pt-BR" sz="7000" b="1" dirty="0">
              <a:solidFill>
                <a:schemeClr val="bg1"/>
              </a:solidFill>
              <a:effectLst>
                <a:glow rad="101600">
                  <a:schemeClr val="accent2">
                    <a:lumMod val="50000"/>
                    <a:alpha val="6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Text Box 2"/>
          <p:cNvSpPr txBox="1">
            <a:spLocks noChangeArrowheads="1"/>
          </p:cNvSpPr>
          <p:nvPr/>
        </p:nvSpPr>
        <p:spPr bwMode="auto">
          <a:xfrm>
            <a:off x="111125" y="685800"/>
            <a:ext cx="8915400" cy="399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pt-PT" sz="7000" b="1" dirty="0">
                <a:solidFill>
                  <a:schemeClr val="bg1"/>
                </a:solidFill>
                <a:effectLst>
                  <a:glow rad="101600">
                    <a:schemeClr val="accent2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Amar é a ordem de Jesus, que demonstrou na cruz o amor de Deus por mim e por você.</a:t>
            </a:r>
            <a:endParaRPr lang="pt-BR" sz="7000" b="1" dirty="0">
              <a:solidFill>
                <a:schemeClr val="bg1"/>
              </a:solidFill>
              <a:effectLst>
                <a:glow rad="101600">
                  <a:schemeClr val="accent2">
                    <a:lumMod val="50000"/>
                    <a:alpha val="6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Text Box 2"/>
          <p:cNvSpPr txBox="1">
            <a:spLocks noChangeArrowheads="1"/>
          </p:cNvSpPr>
          <p:nvPr/>
        </p:nvSpPr>
        <p:spPr bwMode="auto">
          <a:xfrm>
            <a:off x="111125" y="115888"/>
            <a:ext cx="8915400" cy="590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pt-PT" sz="7000" b="1" dirty="0">
                <a:solidFill>
                  <a:schemeClr val="bg1"/>
                </a:solidFill>
                <a:effectLst>
                  <a:glow rad="101600">
                    <a:schemeClr val="accent2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Que demonstrou na cruz o amor de Deus por mim e por você.</a:t>
            </a:r>
          </a:p>
          <a:p>
            <a:pPr algn="ctr">
              <a:lnSpc>
                <a:spcPct val="90000"/>
              </a:lnSpc>
              <a:defRPr/>
            </a:pPr>
            <a:r>
              <a:rPr lang="pt-PT" sz="7000" b="1" dirty="0">
                <a:solidFill>
                  <a:schemeClr val="bg1"/>
                </a:solidFill>
                <a:effectLst>
                  <a:glow rad="101600">
                    <a:schemeClr val="accent2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Que demonstrou na cruz o amor de Deus por mim e por você.</a:t>
            </a:r>
            <a:endParaRPr lang="pt-BR" sz="7000" b="1" dirty="0">
              <a:solidFill>
                <a:schemeClr val="bg1"/>
              </a:solidFill>
              <a:effectLst>
                <a:glow rad="101600">
                  <a:schemeClr val="accent2">
                    <a:lumMod val="50000"/>
                    <a:alpha val="6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5" name="Text Box 3"/>
          <p:cNvSpPr txBox="1">
            <a:spLocks noChangeArrowheads="1"/>
          </p:cNvSpPr>
          <p:nvPr/>
        </p:nvSpPr>
        <p:spPr bwMode="auto">
          <a:xfrm>
            <a:off x="111125" y="115888"/>
            <a:ext cx="8915400" cy="590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pt-PT" sz="7000" b="1" dirty="0">
                <a:solidFill>
                  <a:schemeClr val="bg1"/>
                </a:solidFill>
                <a:effectLst>
                  <a:glow rad="101600">
                    <a:schemeClr val="accent2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E, como família eu e você, meu irmão, Guardaremos seus mandamentos, permanecendo no seu amor</a:t>
            </a: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accent2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" name="Text Box 10"/>
          <p:cNvSpPr txBox="1">
            <a:spLocks noChangeArrowheads="1"/>
          </p:cNvSpPr>
          <p:nvPr/>
        </p:nvSpPr>
        <p:spPr bwMode="auto">
          <a:xfrm>
            <a:off x="111125" y="1112838"/>
            <a:ext cx="8915400" cy="397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pt-PT" sz="7000" b="1" dirty="0">
                <a:solidFill>
                  <a:schemeClr val="bg1"/>
                </a:solidFill>
                <a:effectLst>
                  <a:glow rad="101600">
                    <a:schemeClr val="accent2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 amor jamais é invejoso.</a:t>
            </a:r>
          </a:p>
          <a:p>
            <a:pPr algn="ctr">
              <a:lnSpc>
                <a:spcPct val="90000"/>
              </a:lnSpc>
              <a:defRPr/>
            </a:pPr>
            <a:r>
              <a:rPr lang="pt-PT" sz="7000" b="1" dirty="0">
                <a:solidFill>
                  <a:schemeClr val="bg1"/>
                </a:solidFill>
                <a:effectLst>
                  <a:glow rad="101600">
                    <a:schemeClr val="accent2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 amor não trata com leviandade.</a:t>
            </a:r>
            <a:endParaRPr lang="pt-BR" sz="7000" b="1" dirty="0">
              <a:solidFill>
                <a:schemeClr val="bg1"/>
              </a:solidFill>
              <a:effectLst>
                <a:glow rad="101600">
                  <a:schemeClr val="accent2">
                    <a:lumMod val="50000"/>
                    <a:alpha val="6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9" name="Text Box 3"/>
          <p:cNvSpPr txBox="1">
            <a:spLocks noChangeArrowheads="1"/>
          </p:cNvSpPr>
          <p:nvPr/>
        </p:nvSpPr>
        <p:spPr bwMode="auto">
          <a:xfrm>
            <a:off x="111125" y="685800"/>
            <a:ext cx="8915400" cy="399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pt-PT" sz="7000" b="1" dirty="0">
                <a:solidFill>
                  <a:schemeClr val="bg1"/>
                </a:solidFill>
                <a:effectLst>
                  <a:glow rad="101600">
                    <a:schemeClr val="accent2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Amar é a ordem de Jesus, que demonstrou na cruz o amor de Deus por mim e por você.</a:t>
            </a:r>
            <a:endParaRPr lang="pt-BR" sz="7000" b="1" dirty="0">
              <a:solidFill>
                <a:schemeClr val="bg1"/>
              </a:solidFill>
              <a:effectLst>
                <a:glow rad="101600">
                  <a:schemeClr val="accent2">
                    <a:lumMod val="50000"/>
                    <a:alpha val="6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Text Box 2"/>
          <p:cNvSpPr txBox="1">
            <a:spLocks noChangeArrowheads="1"/>
          </p:cNvSpPr>
          <p:nvPr/>
        </p:nvSpPr>
        <p:spPr bwMode="auto">
          <a:xfrm>
            <a:off x="111125" y="1052513"/>
            <a:ext cx="8915400" cy="399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pt-PT" sz="7000" b="1" dirty="0">
                <a:solidFill>
                  <a:schemeClr val="bg1"/>
                </a:solidFill>
                <a:effectLst>
                  <a:glow rad="101600">
                    <a:schemeClr val="accent2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 amor não se porta com indecência.</a:t>
            </a:r>
            <a:br>
              <a:rPr lang="pt-PT" sz="7000" b="1" dirty="0">
                <a:solidFill>
                  <a:schemeClr val="bg1"/>
                </a:solidFill>
                <a:effectLst>
                  <a:glow rad="101600">
                    <a:schemeClr val="accent2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</a:br>
            <a:r>
              <a:rPr lang="pt-PT" sz="7000" b="1" dirty="0">
                <a:solidFill>
                  <a:schemeClr val="bg1"/>
                </a:solidFill>
                <a:effectLst>
                  <a:glow rad="101600">
                    <a:schemeClr val="accent2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 amor não busca os seus interesses.</a:t>
            </a:r>
            <a:endParaRPr lang="pt-BR" sz="7000" b="1" dirty="0">
              <a:solidFill>
                <a:schemeClr val="bg1"/>
              </a:solidFill>
              <a:effectLst>
                <a:glow rad="101600">
                  <a:schemeClr val="accent2">
                    <a:lumMod val="50000"/>
                    <a:alpha val="6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Text Box 2"/>
          <p:cNvSpPr txBox="1">
            <a:spLocks noChangeArrowheads="1"/>
          </p:cNvSpPr>
          <p:nvPr/>
        </p:nvSpPr>
        <p:spPr bwMode="auto">
          <a:xfrm>
            <a:off x="111125" y="1181100"/>
            <a:ext cx="8915400" cy="399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pt-PT" sz="7000" b="1" dirty="0">
                <a:solidFill>
                  <a:schemeClr val="bg1"/>
                </a:solidFill>
                <a:effectLst>
                  <a:glow rad="101600">
                    <a:schemeClr val="accent2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Amar é a ordem de Jesus, que demonstrou na cruz o amor de Deus por mim e por você.</a:t>
            </a:r>
            <a:endParaRPr lang="pt-BR" sz="7000" b="1" dirty="0">
              <a:solidFill>
                <a:schemeClr val="bg1"/>
              </a:solidFill>
              <a:effectLst>
                <a:glow rad="101600">
                  <a:schemeClr val="accent2">
                    <a:lumMod val="50000"/>
                    <a:alpha val="6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9" name="Text Box 3"/>
          <p:cNvSpPr txBox="1">
            <a:spLocks noChangeArrowheads="1"/>
          </p:cNvSpPr>
          <p:nvPr/>
        </p:nvSpPr>
        <p:spPr bwMode="auto">
          <a:xfrm>
            <a:off x="111125" y="476250"/>
            <a:ext cx="8915400" cy="5078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pt-PT" sz="7000" b="1" dirty="0">
                <a:solidFill>
                  <a:schemeClr val="bg1"/>
                </a:solidFill>
                <a:effectLst>
                  <a:glow rad="101600">
                    <a:schemeClr val="accent2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Um novo mandamento Jesus nos deu: </a:t>
            </a:r>
          </a:p>
          <a:p>
            <a:pPr algn="ctr">
              <a:lnSpc>
                <a:spcPct val="90000"/>
              </a:lnSpc>
              <a:defRPr/>
            </a:pPr>
            <a:r>
              <a:rPr lang="pt-PT" sz="7000" b="1" dirty="0">
                <a:solidFill>
                  <a:schemeClr val="bg1"/>
                </a:solidFill>
                <a:effectLst>
                  <a:glow rad="101600">
                    <a:schemeClr val="accent2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“Amai-vos uns aos outros como eu vos amei a vós</a:t>
            </a: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accent2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”.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Text Box 2"/>
          <p:cNvSpPr txBox="1">
            <a:spLocks noChangeArrowheads="1"/>
          </p:cNvSpPr>
          <p:nvPr/>
        </p:nvSpPr>
        <p:spPr bwMode="auto">
          <a:xfrm>
            <a:off x="111125" y="115888"/>
            <a:ext cx="8915400" cy="590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pt-PT" sz="7000" b="1" dirty="0">
                <a:solidFill>
                  <a:schemeClr val="bg1"/>
                </a:solidFill>
                <a:effectLst>
                  <a:glow rad="101600">
                    <a:schemeClr val="accent2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E, como família eu e você, meu irmão, Guardaremos seus mandamentos, permanecendo no seu amor</a:t>
            </a: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accent2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Text Box 2"/>
          <p:cNvSpPr txBox="1">
            <a:spLocks noChangeArrowheads="1"/>
          </p:cNvSpPr>
          <p:nvPr/>
        </p:nvSpPr>
        <p:spPr bwMode="auto">
          <a:xfrm>
            <a:off x="111125" y="981075"/>
            <a:ext cx="8915400" cy="399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pt-PT" sz="7000" b="1" dirty="0">
                <a:solidFill>
                  <a:schemeClr val="bg1"/>
                </a:solidFill>
                <a:effectLst>
                  <a:glow rad="101600">
                    <a:schemeClr val="accent2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 amor de Deus em nossos corações</a:t>
            </a:r>
            <a:br>
              <a:rPr lang="pt-PT" sz="7000" b="1" dirty="0">
                <a:solidFill>
                  <a:schemeClr val="bg1"/>
                </a:solidFill>
                <a:effectLst>
                  <a:glow rad="101600">
                    <a:schemeClr val="accent2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</a:br>
            <a:r>
              <a:rPr lang="pt-PT" sz="7000" b="1" dirty="0">
                <a:solidFill>
                  <a:schemeClr val="bg1"/>
                </a:solidFill>
                <a:effectLst>
                  <a:glow rad="101600">
                    <a:schemeClr val="accent2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Nos faz viver em doce harmonia.</a:t>
            </a:r>
            <a:endParaRPr lang="pt-BR" sz="7000" b="1" dirty="0">
              <a:solidFill>
                <a:schemeClr val="bg1"/>
              </a:solidFill>
              <a:effectLst>
                <a:glow rad="101600">
                  <a:schemeClr val="accent2">
                    <a:lumMod val="50000"/>
                    <a:alpha val="6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trutura padrão">
  <a:themeElements>
    <a:clrScheme name="Estrutura padrão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trutura padrã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strutura padrão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strutura padrão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</TotalTime>
  <Words>223</Words>
  <Application>Microsoft Office PowerPoint</Application>
  <PresentationFormat>Apresentação na tela (4:3)</PresentationFormat>
  <Paragraphs>20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7" baseType="lpstr">
      <vt:lpstr>Times New Roman</vt:lpstr>
      <vt:lpstr>Arial</vt:lpstr>
      <vt:lpstr>Calibri</vt:lpstr>
      <vt:lpstr>Estrutura padrão</vt:lpstr>
      <vt:lpstr>O AMOR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CRISTO, EU QUERO TE EXALTAR</dc:title>
  <dc:creator>User</dc:creator>
  <cp:lastModifiedBy>Paulo</cp:lastModifiedBy>
  <cp:revision>42</cp:revision>
  <dcterms:created xsi:type="dcterms:W3CDTF">2004-12-31T20:39:03Z</dcterms:created>
  <dcterms:modified xsi:type="dcterms:W3CDTF">2013-01-20T20:09:25Z</dcterms:modified>
</cp:coreProperties>
</file>