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64" r:id="rId2"/>
    <p:sldId id="262" r:id="rId3"/>
    <p:sldId id="278" r:id="rId4"/>
    <p:sldId id="279" r:id="rId5"/>
    <p:sldId id="268" r:id="rId6"/>
    <p:sldId id="269" r:id="rId7"/>
    <p:sldId id="270" r:id="rId8"/>
    <p:sldId id="280" r:id="rId9"/>
    <p:sldId id="281" r:id="rId10"/>
    <p:sldId id="271" r:id="rId11"/>
    <p:sldId id="272" r:id="rId12"/>
    <p:sldId id="282" r:id="rId13"/>
    <p:sldId id="283" r:id="rId14"/>
    <p:sldId id="284" r:id="rId15"/>
    <p:sldId id="285" r:id="rId16"/>
    <p:sldId id="273" r:id="rId17"/>
    <p:sldId id="274" r:id="rId18"/>
    <p:sldId id="275" r:id="rId19"/>
    <p:sldId id="286" r:id="rId20"/>
    <p:sldId id="287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936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BA512-A53C-4C61-BDA8-62228460FC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7C806-1576-4772-BA35-43F287DD30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60042-CE8A-4E23-B522-72B8E684AC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3D136-41E1-4A74-9C08-523E9E9AE8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ECDBD-9E28-495E-8959-626BFEECE2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30BA7-2FE8-4361-845A-898B6E4819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0F141-DD36-4A92-8484-B2301F12A7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5A215-B2BC-42ED-9C03-3171F3D301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C0D7B-B3E9-476D-875A-986BBDA2B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07B2-2198-44FC-B1D5-356AB9E163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4BF6-BEA1-4EFB-B927-1617B2B385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9833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3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3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3048D89-8DC5-43AF-ADBA-CCF01411E0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2400" y="4445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Brilho deste Mundo</a:t>
            </a:r>
            <a:endParaRPr lang="pt-BR" sz="36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8839200" cy="51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brilho deste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mundo se apaga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 a Ti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glória desta terra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04800" y="692150"/>
            <a:ext cx="861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aqui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em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106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povo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recebe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Adorando 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61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04800" y="692150"/>
            <a:ext cx="861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aqui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em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6106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povo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recebe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Adorando 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61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861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39750" y="212725"/>
            <a:ext cx="828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que está sentado</a:t>
            </a:r>
            <a:endParaRPr lang="pt-BR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23850" y="1412875"/>
            <a:ext cx="84963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que está sentado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trono, e ao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cordeiro Seja 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louvor, e a honra e a  glória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52400" y="1917700"/>
            <a:ext cx="883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domínio pelos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Séculos dos séculos...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Amém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23850" y="1412875"/>
            <a:ext cx="84963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que está sentado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trono, e ao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cordeiro Seja 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louvor, e a honra e a glória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2400" y="539750"/>
            <a:ext cx="88392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cai 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Presença, ó Rei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52400" y="1917700"/>
            <a:ext cx="883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domínio pelos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Séculos dos séculos...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Amém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52400" y="836613"/>
            <a:ext cx="88392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brilho deste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mundo se apaga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 a Ti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glória desta terra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8392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cai em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Presença, ó Rei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4800" y="692150"/>
            <a:ext cx="861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aqui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presença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em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86106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Teu povo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recebe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Adorando 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861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52400" y="836613"/>
            <a:ext cx="88392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brilho deste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mundo se apaga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Ante a Ti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glória desta terra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8392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cai em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Presença, ó Rei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Formosa é Tua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4">
      <a:dk1>
        <a:srgbClr val="002E2D"/>
      </a:dk1>
      <a:lt1>
        <a:srgbClr val="FFFFFF"/>
      </a:lt1>
      <a:dk2>
        <a:srgbClr val="005250"/>
      </a:dk2>
      <a:lt2>
        <a:srgbClr val="FFCC00"/>
      </a:lt2>
      <a:accent1>
        <a:srgbClr val="9CE157"/>
      </a:accent1>
      <a:accent2>
        <a:srgbClr val="00817E"/>
      </a:accent2>
      <a:accent3>
        <a:srgbClr val="AAB3B3"/>
      </a:accent3>
      <a:accent4>
        <a:srgbClr val="DADADA"/>
      </a:accent4>
      <a:accent5>
        <a:srgbClr val="CBEEB4"/>
      </a:accent5>
      <a:accent6>
        <a:srgbClr val="007472"/>
      </a:accent6>
      <a:hlink>
        <a:srgbClr val="FFFF99"/>
      </a:hlink>
      <a:folHlink>
        <a:srgbClr val="CCCC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464</TotalTime>
  <Words>243</Words>
  <Application>Microsoft Office PowerPoint</Application>
  <PresentationFormat>Apresentação na tela (4:3)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Times New Roman</vt:lpstr>
      <vt:lpstr>Arial</vt:lpstr>
      <vt:lpstr>Arial Black</vt:lpstr>
      <vt:lpstr>Wingdings</vt:lpstr>
      <vt:lpstr>Calibri</vt:lpstr>
      <vt:lpstr>Quartz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46</cp:revision>
  <dcterms:created xsi:type="dcterms:W3CDTF">2003-07-04T13:34:39Z</dcterms:created>
  <dcterms:modified xsi:type="dcterms:W3CDTF">2013-01-20T20:09:36Z</dcterms:modified>
</cp:coreProperties>
</file>