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64" r:id="rId2"/>
    <p:sldId id="262" r:id="rId3"/>
    <p:sldId id="278" r:id="rId4"/>
    <p:sldId id="279" r:id="rId5"/>
    <p:sldId id="268" r:id="rId6"/>
    <p:sldId id="269" r:id="rId7"/>
    <p:sldId id="270" r:id="rId8"/>
    <p:sldId id="280" r:id="rId9"/>
    <p:sldId id="281" r:id="rId10"/>
    <p:sldId id="271" r:id="rId11"/>
    <p:sldId id="272" r:id="rId12"/>
    <p:sldId id="282" r:id="rId13"/>
    <p:sldId id="283" r:id="rId14"/>
    <p:sldId id="284" r:id="rId15"/>
    <p:sldId id="285" r:id="rId16"/>
    <p:sldId id="273" r:id="rId1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0000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60" autoAdjust="0"/>
  </p:normalViewPr>
  <p:slideViewPr>
    <p:cSldViewPr>
      <p:cViewPr varScale="1">
        <p:scale>
          <a:sx n="48" d="100"/>
          <a:sy n="48" d="100"/>
        </p:scale>
        <p:origin x="-5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6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99362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6068E-8BDB-46D7-A0D4-A04DCFB580F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B310F-CA2E-4CF2-9CBF-8E64C62550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327BE-E19E-40D1-8B79-02ED25A4792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244D5-6AAC-4649-8E71-6D077A9C37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D6F3A-082D-4123-94B2-1B61771081F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9FF35-FC5F-4EA8-832F-25485F1EA13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B5652-CFEB-439C-B2C0-06A72FD256D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54824-6C48-4D20-A8C5-B2EB661334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C9920-4484-438C-A9B4-56D1069122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5513A-6433-4DF8-929D-1BDCF60D73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68EDD-B19A-480D-ABC1-A3D64F998A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9833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8337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833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27ECA481-BA95-46C5-A610-C6A26B01880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1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52400" y="44450"/>
            <a:ext cx="883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5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Brilho deste Mundo</a:t>
            </a:r>
            <a:endParaRPr lang="pt-BR" sz="36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52400" y="1447800"/>
            <a:ext cx="8839200" cy="518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brilho deste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mundo se apaga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Ante a Ti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glória desta terra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Nada </a:t>
            </a: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é...</a:t>
            </a:r>
            <a:endParaRPr lang="pt-BR" sz="7200" b="1" dirty="0"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304800" y="692150"/>
            <a:ext cx="86106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Tua presença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Está aqui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Tua presença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Está em mim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228600" y="1295400"/>
            <a:ext cx="8610600" cy="295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o Teu povo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recebe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Adorando a Ti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304800" y="1676400"/>
            <a:ext cx="86106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Formosa é Tua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Presença, Senhor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304800" y="692150"/>
            <a:ext cx="86106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Tua presença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Está aqui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Tua presença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Está em mim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228600" y="1295400"/>
            <a:ext cx="8610600" cy="295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o Teu povo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recebe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Adorando a Ti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304800" y="1676400"/>
            <a:ext cx="86106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Formosa é Tua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Presença, Senhor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304800" y="685800"/>
            <a:ext cx="86106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Formosa é Tua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Presença, Senhor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Formosa é Tua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Presença, Senhor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52400" y="539750"/>
            <a:ext cx="8839200" cy="525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Tudo cai em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Tua Presença, ó Rei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Formosa é Tua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Presença, Senhor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52400" y="836613"/>
            <a:ext cx="8839200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brilho deste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mundo se apaga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Ante a Ti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glória desta terra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Nada 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52400" y="539750"/>
            <a:ext cx="88392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Tudo cai em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Tua Presença, ó Rei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Formosa é Tua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Presença, Senhor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304800" y="692150"/>
            <a:ext cx="86106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Tua presença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Está aqui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Tua presença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Está em mim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228600" y="1295400"/>
            <a:ext cx="8610600" cy="295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o Teu povo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recebe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Adorando a Ti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304800" y="1676400"/>
            <a:ext cx="86106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Formosa é Tua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Presença, Senhor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152400" y="836613"/>
            <a:ext cx="883920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brilho deste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mundo se apaga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Ante a Ti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glória desta terra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Nada 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152400" y="539750"/>
            <a:ext cx="88392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Tudo cai em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Tua Presença, ó Rei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Formosa é Tua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Presença, Senhor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rtz">
  <a:themeElements>
    <a:clrScheme name="Quartz 4">
      <a:dk1>
        <a:srgbClr val="002E2D"/>
      </a:dk1>
      <a:lt1>
        <a:srgbClr val="FFFFFF"/>
      </a:lt1>
      <a:dk2>
        <a:srgbClr val="005250"/>
      </a:dk2>
      <a:lt2>
        <a:srgbClr val="FFCC00"/>
      </a:lt2>
      <a:accent1>
        <a:srgbClr val="9CE157"/>
      </a:accent1>
      <a:accent2>
        <a:srgbClr val="00817E"/>
      </a:accent2>
      <a:accent3>
        <a:srgbClr val="AAB3B3"/>
      </a:accent3>
      <a:accent4>
        <a:srgbClr val="DADADA"/>
      </a:accent4>
      <a:accent5>
        <a:srgbClr val="CBEEB4"/>
      </a:accent5>
      <a:accent6>
        <a:srgbClr val="007472"/>
      </a:accent6>
      <a:hlink>
        <a:srgbClr val="FFFF99"/>
      </a:hlink>
      <a:folHlink>
        <a:srgbClr val="CCCC00"/>
      </a:folHlink>
    </a:clrScheme>
    <a:fontScheme name="Quar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r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apresentação\Quartz.pot</Template>
  <TotalTime>465</TotalTime>
  <Words>182</Words>
  <Application>Microsoft Office PowerPoint</Application>
  <PresentationFormat>Apresentação na tela (4:3)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Times New Roman</vt:lpstr>
      <vt:lpstr>Arial</vt:lpstr>
      <vt:lpstr>Arial Black</vt:lpstr>
      <vt:lpstr>Wingdings</vt:lpstr>
      <vt:lpstr>Calibri</vt:lpstr>
      <vt:lpstr>Quartz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Rubens N. Rodrigues</dc:creator>
  <cp:lastModifiedBy>Paulo</cp:lastModifiedBy>
  <cp:revision>46</cp:revision>
  <dcterms:created xsi:type="dcterms:W3CDTF">2003-07-04T13:34:39Z</dcterms:created>
  <dcterms:modified xsi:type="dcterms:W3CDTF">2013-01-20T20:09:45Z</dcterms:modified>
</cp:coreProperties>
</file>