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300" r:id="rId4"/>
    <p:sldId id="301" r:id="rId5"/>
    <p:sldId id="291" r:id="rId6"/>
    <p:sldId id="292" r:id="rId7"/>
    <p:sldId id="302" r:id="rId8"/>
    <p:sldId id="296" r:id="rId9"/>
    <p:sldId id="298" r:id="rId10"/>
    <p:sldId id="29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9" autoAdjust="0"/>
    <p:restoredTop sz="94683" autoAdjust="0"/>
  </p:normalViewPr>
  <p:slideViewPr>
    <p:cSldViewPr>
      <p:cViewPr varScale="1">
        <p:scale>
          <a:sx n="86" d="100"/>
          <a:sy n="86" d="100"/>
        </p:scale>
        <p:origin x="-5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6522C42-F3BB-474A-A948-CD4733CF2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2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D328624E-7070-41F8-BFDB-B96DF0C44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23D22-EAD7-4952-A681-57FF8B555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2BFCE-652B-4C27-9396-CBE60B308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C5902-6E28-463A-8AF2-08A5BFBA1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8037C-F9E8-477F-AEAC-F5C60D467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12B05-5F33-4078-B3E5-4DFD080C7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D616C-4D17-4211-B177-57263FC6A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F7F0A-3CEB-43DA-911E-9D0F6DFA2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F9A4C-6953-492B-820D-CEF5CC986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B7709-875B-4B29-B231-2D20C6278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03E6F-9211-4D87-A583-0DDA623C9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A9A46656-C861-4C5E-B4FB-9932E815E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4450"/>
            <a:ext cx="7772400" cy="1143000"/>
          </a:xfrm>
        </p:spPr>
        <p:txBody>
          <a:bodyPr/>
          <a:lstStyle/>
          <a:p>
            <a:pPr>
              <a:defRPr/>
            </a:pPr>
            <a:r>
              <a:rPr kumimoji="0"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OFERTA DE AMOR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557338"/>
            <a:ext cx="9144000" cy="3560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Venho Senhor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minha vida oferecer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oferta de amor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sacrifício.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46050"/>
            <a:ext cx="88392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Estar ao teu lado (3x)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kumimoji="0" lang="pt-BR" sz="7000" b="1" kern="1200" dirty="0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</a:t>
            </a: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kumimoji="0" lang="pt-BR" sz="7000" b="1" kern="1200" dirty="0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kumimoji="0" lang="pt-BR" sz="7000" b="1" kern="1200" dirty="0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19063"/>
            <a:ext cx="9144000" cy="5181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minha vida 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Ti entregar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oferta viva 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Teu altar.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61925"/>
            <a:ext cx="9144000" cy="4419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Venho Senhor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minha vida oferecer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oferta de amor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sacrifício.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19063"/>
            <a:ext cx="8208963" cy="5181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minha vida 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Ti entregar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oferta viva 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Teu altar.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55650" y="128588"/>
            <a:ext cx="78486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pra Te adorar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foi que eu nasci.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Cumpre em mim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Teu querer.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46050"/>
            <a:ext cx="88392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Faça o que está 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Teu coração.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46050"/>
            <a:ext cx="88392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que a cada dia,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queira mais e mais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estar a Teu lado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Senhor.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28588"/>
            <a:ext cx="78486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pra Te adorar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Foi que eu nasci.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Cumpre em mim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Teu querer.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46050"/>
            <a:ext cx="88392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Faça o que está 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Teu coração.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que a cada dia,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queira mais e mais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7">
      <a:dk1>
        <a:srgbClr val="220011"/>
      </a:dk1>
      <a:lt1>
        <a:srgbClr val="00CCFF"/>
      </a:lt1>
      <a:dk2>
        <a:srgbClr val="660033"/>
      </a:dk2>
      <a:lt2>
        <a:srgbClr val="FF6600"/>
      </a:lt2>
      <a:accent1>
        <a:srgbClr val="CC0099"/>
      </a:accent1>
      <a:accent2>
        <a:srgbClr val="56002B"/>
      </a:accent2>
      <a:accent3>
        <a:srgbClr val="B8AAAD"/>
      </a:accent3>
      <a:accent4>
        <a:srgbClr val="00AEDA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type Corsiva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type Corsiva" pitchFamily="66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7">
        <a:dk1>
          <a:srgbClr val="220011"/>
        </a:dk1>
        <a:lt1>
          <a:srgbClr val="00CCFF"/>
        </a:lt1>
        <a:dk2>
          <a:srgbClr val="660033"/>
        </a:dk2>
        <a:lt2>
          <a:srgbClr val="FF66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00AEDA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287</TotalTime>
  <Words>140</Words>
  <Application>Microsoft Macintosh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FITAS</vt:lpstr>
      <vt:lpstr>OFERTA DE AMOR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teste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30</cp:revision>
  <dcterms:created xsi:type="dcterms:W3CDTF">2002-11-03T14:04:44Z</dcterms:created>
  <dcterms:modified xsi:type="dcterms:W3CDTF">2013-01-27T04:48:53Z</dcterms:modified>
</cp:coreProperties>
</file>