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6" r:id="rId5"/>
    <p:sldId id="287" r:id="rId6"/>
    <p:sldId id="288" r:id="rId7"/>
    <p:sldId id="259" r:id="rId8"/>
    <p:sldId id="260" r:id="rId9"/>
    <p:sldId id="261" r:id="rId10"/>
    <p:sldId id="295" r:id="rId11"/>
    <p:sldId id="296" r:id="rId12"/>
    <p:sldId id="297" r:id="rId1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6374433-785B-4392-9D77-7B5BCD2EFC2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1E61EE5-1BCF-4401-8607-7AF40E31DDD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A1142FA-09E7-48F7-B060-9D5705FBDE7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910B805-037C-4071-93D5-E1A717CEA179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F374429-1A71-4DCD-B20D-3FABBB274B6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2C6EC23-A1F3-451E-B6E8-4145FD3267D9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B941920-32B0-47B2-90B2-D0E532E1871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A82EF49-8C6B-4DB0-9A88-4973A9F789B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BF2E144-94DA-4B45-948A-F275A3FAB11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F015E2B-F61E-498B-ADC4-CC199BC85A5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91F84C9-8AD8-4850-8D48-C82BBBCF6B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691680" y="188640"/>
            <a:ext cx="6335713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pt-BR" sz="7000" b="1" u="sng" dirty="0" smtClean="0">
                <a:ln w="1905"/>
                <a:solidFill>
                  <a:srgbClr val="FFFF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charset="0"/>
                <a:cs typeface="Calibri" charset="0"/>
              </a:rPr>
              <a:t>Para Adorar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1557338"/>
            <a:ext cx="9144000" cy="547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pt-BR" sz="7000" b="1" spc="150" dirty="0">
                <a:ln w="11430"/>
                <a:solidFill>
                  <a:srgbClr val="F8F8F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 charset="0"/>
                <a:ea typeface="ＭＳ Ｐゴシック" charset="0"/>
                <a:cs typeface="Calibri" charset="0"/>
              </a:rPr>
              <a:t>Se eu quiser adorar a Deus</a:t>
            </a:r>
            <a:br>
              <a:rPr lang="pt-BR" sz="7000" b="1" spc="150" dirty="0">
                <a:ln w="11430"/>
                <a:solidFill>
                  <a:srgbClr val="F8F8F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 charset="0"/>
                <a:ea typeface="ＭＳ Ｐゴシック" charset="0"/>
                <a:cs typeface="Calibri" charset="0"/>
              </a:rPr>
            </a:br>
            <a:r>
              <a:rPr lang="pt-BR" sz="7000" b="1" spc="150" dirty="0">
                <a:ln w="11430"/>
                <a:solidFill>
                  <a:srgbClr val="F8F8F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 charset="0"/>
                <a:ea typeface="ＭＳ Ｐゴシック" charset="0"/>
                <a:cs typeface="Calibri" charset="0"/>
              </a:rPr>
              <a:t>Tenho que entender seu Filho</a:t>
            </a:r>
            <a:br>
              <a:rPr lang="pt-BR" sz="7000" b="1" spc="150" dirty="0">
                <a:ln w="11430"/>
                <a:solidFill>
                  <a:srgbClr val="F8F8F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 charset="0"/>
                <a:ea typeface="ＭＳ Ｐゴシック" charset="0"/>
                <a:cs typeface="Calibri" charset="0"/>
              </a:rPr>
            </a:br>
            <a:endParaRPr lang="pt-BR" sz="7000" b="1" spc="150" dirty="0">
              <a:ln w="11430"/>
              <a:solidFill>
                <a:srgbClr val="F8F8F8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Calibri" charset="0"/>
              <a:ea typeface="ＭＳ Ｐゴシック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260350"/>
            <a:ext cx="9144000" cy="440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pt-BR" sz="7000" b="1" spc="150" dirty="0">
                <a:ln w="11430"/>
                <a:solidFill>
                  <a:srgbClr val="F8F8F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 charset="0"/>
                <a:ea typeface="ＭＳ Ｐゴシック" charset="0"/>
                <a:cs typeface="Calibri" charset="0"/>
              </a:rPr>
              <a:t>Tenho que aprender a ouvir</a:t>
            </a:r>
            <a:br>
              <a:rPr lang="pt-BR" sz="7000" b="1" spc="150" dirty="0">
                <a:ln w="11430"/>
                <a:solidFill>
                  <a:srgbClr val="F8F8F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 charset="0"/>
                <a:ea typeface="ＭＳ Ｐゴシック" charset="0"/>
                <a:cs typeface="Calibri" charset="0"/>
              </a:rPr>
            </a:br>
            <a:r>
              <a:rPr lang="pt-BR" sz="7000" b="1" spc="150" dirty="0">
                <a:ln w="11430"/>
                <a:solidFill>
                  <a:srgbClr val="F8F8F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 charset="0"/>
                <a:ea typeface="ＭＳ Ｐゴシック" charset="0"/>
                <a:cs typeface="Calibri" charset="0"/>
              </a:rPr>
              <a:t>Mesmo sendo o que não quero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702760" y="718115"/>
            <a:ext cx="7786107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pt-BR" sz="7000" b="1" spc="150" dirty="0">
                <a:ln w="11430"/>
                <a:solidFill>
                  <a:srgbClr val="F8F8F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 charset="0"/>
                <a:ea typeface="ＭＳ Ｐゴシック" charset="0"/>
                <a:cs typeface="Calibri" charset="0"/>
              </a:rPr>
              <a:t>E ainda assim abrir </a:t>
            </a:r>
          </a:p>
          <a:p>
            <a:pPr algn="ctr">
              <a:defRPr/>
            </a:pPr>
            <a:r>
              <a:rPr lang="pt-BR" sz="7000" b="1" spc="150" dirty="0">
                <a:ln w="11430"/>
                <a:solidFill>
                  <a:srgbClr val="F8F8F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 charset="0"/>
                <a:ea typeface="ＭＳ Ｐゴシック" charset="0"/>
                <a:cs typeface="Calibri" charset="0"/>
              </a:rPr>
              <a:t>meus lábios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1595000"/>
            <a:ext cx="91440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pt-BR" sz="7000" b="1" spc="150" dirty="0">
                <a:ln w="11430"/>
                <a:solidFill>
                  <a:srgbClr val="F8F8F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 charset="0"/>
                <a:ea typeface="ＭＳ Ｐゴシック" charset="0"/>
                <a:cs typeface="Calibri" charset="0"/>
              </a:rPr>
              <a:t>Para adorar, para </a:t>
            </a:r>
            <a:r>
              <a:rPr lang="pt-BR" sz="7000" b="1" spc="150" dirty="0" smtClean="0">
                <a:ln w="11430"/>
                <a:solidFill>
                  <a:srgbClr val="F8F8F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 charset="0"/>
                <a:ea typeface="ＭＳ Ｐゴシック" charset="0"/>
                <a:cs typeface="Calibri" charset="0"/>
              </a:rPr>
              <a:t>adorar (4x</a:t>
            </a:r>
            <a:r>
              <a:rPr lang="pt-BR" sz="7000" b="1" spc="150" dirty="0">
                <a:ln w="11430"/>
                <a:solidFill>
                  <a:srgbClr val="F8F8F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 charset="0"/>
                <a:ea typeface="ＭＳ Ｐゴシック" charset="0"/>
                <a:cs typeface="Calibri" charset="0"/>
              </a:rPr>
              <a:t>)</a:t>
            </a:r>
          </a:p>
          <a:p>
            <a:pPr algn="ctr">
              <a:defRPr/>
            </a:pPr>
            <a:endParaRPr lang="pt-BR" sz="70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Calibri" charset="0"/>
              <a:ea typeface="ＭＳ Ｐゴシック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260350"/>
            <a:ext cx="9144000" cy="440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pt-BR" sz="7000" b="1" spc="150" dirty="0">
                <a:ln w="11430"/>
                <a:solidFill>
                  <a:srgbClr val="F8F8F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 charset="0"/>
                <a:ea typeface="ＭＳ Ｐゴシック" charset="0"/>
                <a:cs typeface="Calibri" charset="0"/>
              </a:rPr>
              <a:t>Se eu quiser adorar a Deus</a:t>
            </a:r>
            <a:br>
              <a:rPr lang="pt-BR" sz="7000" b="1" spc="150" dirty="0">
                <a:ln w="11430"/>
                <a:solidFill>
                  <a:srgbClr val="F8F8F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 charset="0"/>
                <a:ea typeface="ＭＳ Ｐゴシック" charset="0"/>
                <a:cs typeface="Calibri" charset="0"/>
              </a:rPr>
            </a:br>
            <a:r>
              <a:rPr lang="pt-BR" sz="7000" b="1" spc="150" dirty="0">
                <a:ln w="11430"/>
                <a:solidFill>
                  <a:srgbClr val="F8F8F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 charset="0"/>
                <a:ea typeface="ＭＳ Ｐゴシック" charset="0"/>
                <a:cs typeface="Calibri" charset="0"/>
              </a:rPr>
              <a:t>Tenho que ouvir do Espírito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-48901" y="454591"/>
            <a:ext cx="9085397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pt-BR" sz="7000" b="1" spc="150" dirty="0">
                <a:ln w="11430"/>
                <a:solidFill>
                  <a:srgbClr val="F8F8F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 charset="0"/>
                <a:ea typeface="ＭＳ Ｐゴシック" charset="0"/>
                <a:cs typeface="Calibri" charset="0"/>
              </a:rPr>
              <a:t>E obedecer, e obedecer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327025"/>
            <a:ext cx="9144000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pt-BR" sz="7000" b="1" spc="150" dirty="0">
                <a:ln w="11430"/>
                <a:solidFill>
                  <a:srgbClr val="F8F8F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 charset="0"/>
                <a:ea typeface="ＭＳ Ｐゴシック" charset="0"/>
                <a:cs typeface="Calibri" charset="0"/>
              </a:rPr>
              <a:t>Se eu quiser adorar a Deus</a:t>
            </a:r>
            <a:br>
              <a:rPr lang="pt-BR" sz="7000" b="1" spc="150" dirty="0">
                <a:ln w="11430"/>
                <a:solidFill>
                  <a:srgbClr val="F8F8F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 charset="0"/>
                <a:ea typeface="ＭＳ Ｐゴシック" charset="0"/>
                <a:cs typeface="Calibri" charset="0"/>
              </a:rPr>
            </a:br>
            <a:r>
              <a:rPr lang="pt-BR" sz="7000" b="1" spc="150" dirty="0">
                <a:ln w="11430"/>
                <a:solidFill>
                  <a:srgbClr val="F8F8F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 charset="0"/>
                <a:ea typeface="ＭＳ Ｐゴシック" charset="0"/>
                <a:cs typeface="Calibri" charset="0"/>
              </a:rPr>
              <a:t>Tenho que entender seu Filho</a:t>
            </a:r>
            <a:r>
              <a:rPr lang="pt-BR" sz="70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charset="0"/>
                <a:ea typeface="ＭＳ Ｐゴシック" charset="0"/>
                <a:cs typeface="Calibri" charset="0"/>
              </a:rPr>
              <a:t/>
            </a:r>
            <a:br>
              <a:rPr lang="pt-BR" sz="70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charset="0"/>
                <a:ea typeface="ＭＳ Ｐゴシック" charset="0"/>
                <a:cs typeface="Calibri" charset="0"/>
              </a:rPr>
            </a:br>
            <a:endParaRPr lang="pt-BR" sz="70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Calibri" charset="0"/>
              <a:ea typeface="ＭＳ Ｐゴシック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404813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pt-BR" sz="7000" b="1" spc="150" dirty="0">
                <a:ln w="11430"/>
                <a:solidFill>
                  <a:srgbClr val="F8F8F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 charset="0"/>
                <a:ea typeface="ＭＳ Ｐゴシック" charset="0"/>
                <a:cs typeface="Calibri" charset="0"/>
              </a:rPr>
              <a:t>Se eu quiser adorar a Deus</a:t>
            </a:r>
            <a:br>
              <a:rPr lang="pt-BR" sz="7000" b="1" spc="150" dirty="0">
                <a:ln w="11430"/>
                <a:solidFill>
                  <a:srgbClr val="F8F8F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 charset="0"/>
                <a:ea typeface="ＭＳ Ｐゴシック" charset="0"/>
                <a:cs typeface="Calibri" charset="0"/>
              </a:rPr>
            </a:br>
            <a:r>
              <a:rPr lang="pt-BR" sz="7000" b="1" spc="150" dirty="0">
                <a:ln w="11430"/>
                <a:solidFill>
                  <a:srgbClr val="F8F8F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 charset="0"/>
                <a:ea typeface="ＭＳ Ｐゴシック" charset="0"/>
                <a:cs typeface="Calibri" charset="0"/>
              </a:rPr>
              <a:t>Tenho que ouvir do Espírito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-48901" y="454591"/>
            <a:ext cx="9192901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pt-BR" sz="7000" b="1" spc="150" dirty="0">
                <a:ln w="11430"/>
                <a:solidFill>
                  <a:srgbClr val="F8F8F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 charset="0"/>
                <a:ea typeface="ＭＳ Ｐゴシック" charset="0"/>
                <a:cs typeface="Calibri" charset="0"/>
              </a:rPr>
              <a:t>E obedecer, </a:t>
            </a:r>
            <a:r>
              <a:rPr lang="pt-BR" sz="7000" b="1" spc="150" dirty="0" smtClean="0">
                <a:ln w="11430"/>
                <a:solidFill>
                  <a:srgbClr val="F8F8F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 charset="0"/>
                <a:ea typeface="ＭＳ Ｐゴシック" charset="0"/>
                <a:cs typeface="Calibri" charset="0"/>
              </a:rPr>
              <a:t>e</a:t>
            </a:r>
          </a:p>
          <a:p>
            <a:pPr algn="ctr">
              <a:defRPr/>
            </a:pPr>
            <a:r>
              <a:rPr lang="pt-BR" sz="7000" b="1" spc="150" dirty="0" smtClean="0">
                <a:ln w="11430"/>
                <a:solidFill>
                  <a:srgbClr val="F8F8F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 charset="0"/>
                <a:ea typeface="ＭＳ Ｐゴシック" charset="0"/>
                <a:cs typeface="Calibri" charset="0"/>
              </a:rPr>
              <a:t> </a:t>
            </a:r>
            <a:r>
              <a:rPr lang="pt-BR" sz="7000" b="1" spc="150" dirty="0">
                <a:ln w="11430"/>
                <a:solidFill>
                  <a:srgbClr val="F8F8F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 charset="0"/>
                <a:ea typeface="ＭＳ Ｐゴシック" charset="0"/>
                <a:cs typeface="Calibri" charset="0"/>
              </a:rPr>
              <a:t>obedecer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260350"/>
            <a:ext cx="9144000" cy="440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pt-BR" sz="7000" b="1" spc="150" dirty="0">
                <a:ln w="11430"/>
                <a:solidFill>
                  <a:srgbClr val="F8F8F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 charset="0"/>
                <a:ea typeface="ＭＳ Ｐゴシック" charset="0"/>
                <a:cs typeface="Calibri" charset="0"/>
              </a:rPr>
              <a:t>Tenho que aprender a ouvir</a:t>
            </a:r>
            <a:br>
              <a:rPr lang="pt-BR" sz="7000" b="1" spc="150" dirty="0">
                <a:ln w="11430"/>
                <a:solidFill>
                  <a:srgbClr val="F8F8F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 charset="0"/>
                <a:ea typeface="ＭＳ Ｐゴシック" charset="0"/>
                <a:cs typeface="Calibri" charset="0"/>
              </a:rPr>
            </a:br>
            <a:r>
              <a:rPr lang="pt-BR" sz="7000" b="1" spc="150" dirty="0">
                <a:ln w="11430"/>
                <a:solidFill>
                  <a:srgbClr val="F8F8F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 charset="0"/>
                <a:ea typeface="ＭＳ Ｐゴシック" charset="0"/>
                <a:cs typeface="Calibri" charset="0"/>
              </a:rPr>
              <a:t>Mesmo sendo o que não quero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921880" y="620688"/>
            <a:ext cx="728757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pt-BR" sz="7000" b="1" spc="150" dirty="0">
                <a:ln w="11430"/>
                <a:solidFill>
                  <a:srgbClr val="F8F8F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 charset="0"/>
                <a:ea typeface="ＭＳ Ｐゴシック" charset="0"/>
                <a:cs typeface="Calibri" charset="0"/>
              </a:rPr>
              <a:t>ainda assim abrir </a:t>
            </a:r>
          </a:p>
          <a:p>
            <a:pPr algn="ctr">
              <a:defRPr/>
            </a:pPr>
            <a:r>
              <a:rPr lang="pt-BR" sz="7000" b="1" spc="150" dirty="0">
                <a:ln w="11430"/>
                <a:solidFill>
                  <a:srgbClr val="F8F8F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 charset="0"/>
                <a:ea typeface="ＭＳ Ｐゴシック" charset="0"/>
                <a:cs typeface="Calibri" charset="0"/>
              </a:rPr>
              <a:t>meus lábios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476717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pt-BR" sz="7000" b="1" spc="150" dirty="0">
                <a:ln w="11430"/>
                <a:solidFill>
                  <a:srgbClr val="F8F8F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 charset="0"/>
                <a:ea typeface="ＭＳ Ｐゴシック" charset="0"/>
                <a:cs typeface="Calibri" charset="0"/>
              </a:rPr>
              <a:t>Para adorar, para adorar</a:t>
            </a:r>
            <a:br>
              <a:rPr lang="pt-BR" sz="7000" b="1" spc="150" dirty="0">
                <a:ln w="11430"/>
                <a:solidFill>
                  <a:srgbClr val="F8F8F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 charset="0"/>
                <a:ea typeface="ＭＳ Ｐゴシック" charset="0"/>
                <a:cs typeface="Calibri" charset="0"/>
              </a:rPr>
            </a:br>
            <a:r>
              <a:rPr lang="pt-BR" sz="7000" b="1" spc="150" dirty="0">
                <a:ln w="11430"/>
                <a:solidFill>
                  <a:srgbClr val="F8F8F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 charset="0"/>
                <a:ea typeface="ＭＳ Ｐゴシック" charset="0"/>
                <a:cs typeface="Calibri" charset="0"/>
              </a:rPr>
              <a:t>Para adorar, para adorar.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71</Words>
  <Application>Microsoft Office PowerPoint</Application>
  <PresentationFormat>Apresentação na tela (4:3)</PresentationFormat>
  <Paragraphs>16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Design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PARTICULAR &amp; FAMILIA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USUARIO</dc:creator>
  <cp:lastModifiedBy>dave</cp:lastModifiedBy>
  <cp:revision>15</cp:revision>
  <dcterms:created xsi:type="dcterms:W3CDTF">2007-03-25T05:15:24Z</dcterms:created>
  <dcterms:modified xsi:type="dcterms:W3CDTF">2013-01-06T16:11:33Z</dcterms:modified>
</cp:coreProperties>
</file>