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79" autoAdjust="0"/>
    <p:restoredTop sz="94638" autoAdjust="0"/>
  </p:normalViewPr>
  <p:slideViewPr>
    <p:cSldViewPr>
      <p:cViewPr varScale="1">
        <p:scale>
          <a:sx n="80" d="100"/>
          <a:sy n="80" d="100"/>
        </p:scale>
        <p:origin x="-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84C84-7ED5-4669-8C12-58AE9BBC6F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1141-4908-42B8-A8F3-106962D15D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66C4C-1F3B-437D-978D-B4E41E5CE84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189-5C1B-4045-8594-FA45897D382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F8E80-3FB0-4F14-9B6D-9CDA4FE5821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03A1A-87B1-4D10-A572-9CB51BD1B9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766BC-5CB5-4209-AFB6-EF936EE4199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96BA3-AD56-4C9A-A719-5EFF3200567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7109-84C6-4091-B914-232AA079A4F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6D19-7854-486F-A8F2-090EB47BBD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3C1C-E94C-4A11-AC78-E9E0B646E2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E20E54-9B2D-4F75-A7DF-E6080A57786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4450"/>
            <a:ext cx="9144000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pt-BR" sz="5000" b="1" u="sng" dirty="0">
                <a:solidFill>
                  <a:srgbClr val="FFFF00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PODER DO TEU AMOR</a:t>
            </a:r>
          </a:p>
          <a:p>
            <a:pPr algn="ctr">
              <a:defRPr/>
            </a:pPr>
            <a:endParaRPr lang="pt-BR" sz="5000" b="1" u="sng" dirty="0">
              <a:solidFill>
                <a:srgbClr val="FFFF00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Senhor, </a:t>
            </a: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eis-me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aqui: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Vem transformar meu ser,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fluir  da graça que  encontrei em Ti.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Espero em Ti e subo como águia.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Nas asas do Espírito, contigo voarei.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poder do Teu amor.</a:t>
            </a:r>
          </a:p>
          <a:p>
            <a:pPr algn="ctr">
              <a:defRPr/>
            </a:pPr>
            <a:endParaRPr lang="pt-BR" sz="5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1009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Nas asas do Espírito, contigo voarei.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poder do Teu amor</a:t>
            </a:r>
          </a:p>
          <a:p>
            <a:pPr algn="ctr"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5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  <a:p>
            <a:pPr algn="ctr"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>.</a:t>
            </a:r>
          </a:p>
          <a:p>
            <a:pPr algn="ctr">
              <a:defRPr/>
            </a:pPr>
            <a:endParaRPr lang="pt-BR" sz="5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13176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Senhor, descobri 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 as fraquezas que há em mim.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Podem ser vencidas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 poder do Teu amor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Junto a Ti, Teu amor me envolve.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Atrai-me pra ao Teu lado estar.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Espero em Ti e subo como águia.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Nas asas do Espírito, contigo voarei.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poder do Teu amor.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158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Face a face quero ver-Te, meu Senhor.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conhecer o amor que habita em mim.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158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Vem renovar minha mente em Teu querer.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Meus dias viverei no poder do Teu amor.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Junto a Ti, Teu amor me envolve.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Atrai-me pra ao Teu lado estar.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Espero em Ti e subo como águia.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Nas asas do Espírito, contigo voarei.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poder do Teu amor.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651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Junto a Ti, Teu amor me envolve.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Atrai-me pra ao Teu lado estar.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Design padrão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 Bruno Sena</cp:lastModifiedBy>
  <cp:revision>11</cp:revision>
  <dcterms:created xsi:type="dcterms:W3CDTF">2007-01-22T12:21:23Z</dcterms:created>
  <dcterms:modified xsi:type="dcterms:W3CDTF">2013-06-08T23:37:37Z</dcterms:modified>
</cp:coreProperties>
</file>