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301" r:id="rId3"/>
    <p:sldId id="260" r:id="rId4"/>
    <p:sldId id="262" r:id="rId5"/>
    <p:sldId id="264" r:id="rId6"/>
    <p:sldId id="266" r:id="rId7"/>
    <p:sldId id="268" r:id="rId8"/>
    <p:sldId id="309" r:id="rId9"/>
    <p:sldId id="310" r:id="rId10"/>
    <p:sldId id="311" r:id="rId11"/>
    <p:sldId id="312" r:id="rId12"/>
    <p:sldId id="313" r:id="rId13"/>
    <p:sldId id="314" r:id="rId14"/>
    <p:sldId id="308" r:id="rId15"/>
    <p:sldId id="315" r:id="rId16"/>
    <p:sldId id="316" r:id="rId17"/>
    <p:sldId id="317" r:id="rId18"/>
    <p:sldId id="318" r:id="rId19"/>
    <p:sldId id="319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33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350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CCB58-85AB-44BE-AC28-613EE95300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BE1E-C126-44A2-98AE-2EF4A10834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C7680-677D-46B4-AAEF-A3023394C7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81B04-26D0-4AE2-803F-53900E1876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44AEB-D206-47CB-BA9E-24940FA855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464E5-42B9-4255-B5A2-E0B0FC3313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9FE7E-0F6E-4831-BF3A-7167D82DB7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BDB5C-E192-4894-9342-5167DE3433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EB86-D520-47A0-9BC1-62260C1C4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C4054-0E8C-4A26-B491-75F78D3DCD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DC715-01E4-4F2E-BFF4-2C49A9C0CE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248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8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8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B286E1E-26A4-441D-AA84-2448CE0CBC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24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3850" y="-130175"/>
            <a:ext cx="84582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55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Príncipe da Paz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7800" y="620713"/>
            <a:ext cx="8570913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Santo, Poderoso.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digno de todo o louvor.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77800" y="3716338"/>
            <a:ext cx="8570913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Santo, Poderoso.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digno de todo o louvor.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87325" y="122238"/>
            <a:ext cx="8763000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cantar e adorar ao Senhor que é Santo!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Senhor, Tu és Rei dos reis, Tu és Criador e tens todo o poder.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87325" y="115888"/>
            <a:ext cx="8956675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amar-Te, adorar-Te, vou prostrar-me diante de Ti.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Emanuel, Tu és Grande Eu Sou, Príncipe da Paz, o Cordeiro de Deus.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8763000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cantar e adorar ao Senhor que é Santo!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Deus Salvador, Deus de graça e amor. Reinará pra sempre, Tu és eterno Deus.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87325" y="138113"/>
            <a:ext cx="8763000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amar-Te, adorar-Te, vou prostrar-me diante de Ti.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Começo e o Fim, Alfa e Ômega, Salvador o Messias Tu és Libertador!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87325" y="1766888"/>
            <a:ext cx="876300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Príncipe da Paz! E eu vou viver pra 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87325" y="122238"/>
            <a:ext cx="8763000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cantar e adorar ao Senhor que é Santo!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Senhor, Tu és Rei dos reis, Tu és Criador e tens todo o poder.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87325" y="115888"/>
            <a:ext cx="8956675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amar-Te, adorar-Te, vou prostrar-me diante de Ti.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Emanuel, Tu és Grande Eu Sou, Príncipe da Paz, o Cordeiro de Deus.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8763000" cy="725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cantar e adorar ao Senhor que é Santo!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Deus Salvador, Deus de graça e amor. Reinará pra sempre, Tu és eterno Deus.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87325" y="138113"/>
            <a:ext cx="8763000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amar-Te, adorar-Te, vou prostrar-me diante de Ti.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Começo e o Fim, Alfa e Ômega, Salvador o Messias Tu és Libertador!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87325" y="1766888"/>
            <a:ext cx="876300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Príncipe da Paz! E eu vou viver pra Ti!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42875" y="260350"/>
            <a:ext cx="9109075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Homens: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seguirei, Te ouvirei,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amarei pra sempre oh Deus!</a:t>
            </a:r>
          </a:p>
          <a:p>
            <a:pPr>
              <a:lnSpc>
                <a:spcPct val="94000"/>
              </a:lnSpc>
              <a:defRPr/>
            </a:pPr>
            <a:endParaRPr lang="pt-BR" sz="5500" b="1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77800" y="3557588"/>
            <a:ext cx="89662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Mulheres: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seguirei, Te ouvirei,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amarei pra sempre oh Deus!</a:t>
            </a:r>
          </a:p>
          <a:p>
            <a:pPr>
              <a:lnSpc>
                <a:spcPct val="94000"/>
              </a:lnSpc>
              <a:defRPr/>
            </a:pPr>
            <a:endParaRPr lang="pt-BR" sz="5500" b="1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1613" y="122238"/>
            <a:ext cx="8763000" cy="725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cantar e adorar ao Senhor que é Santo!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Senhor, Tu és Rei dos reis, Tu és Criador e tens todo o poder.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7325" y="93663"/>
            <a:ext cx="8956675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amar-Te, adorar-Te, vou prostrar-me diante de Ti.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Emanuel, Tu és Grande Eu Sou, Príncipe da Paz, o Cordeiro de Deus.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8763000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cantar e adorar ao Senhor que é Santo!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Deus Salvador, Deus de graça e amor. Reinará pra sempre, Tu és eterno Deus</a:t>
            </a:r>
            <a:r>
              <a:rPr lang="pt-BR" sz="4600">
                <a:effectLst>
                  <a:outerShdw blurRad="38100" dist="38100" dir="2700000" algn="tl">
                    <a:srgbClr val="000000"/>
                  </a:outerShdw>
                </a:effectLst>
                <a:latin typeface="SchneidlerAmaTBla" pitchFamily="18" charset="0"/>
              </a:rPr>
              <a:t>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7325" y="138113"/>
            <a:ext cx="8763000" cy="71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Vou amar-Te, adorar-Te, vou prostrar-me diante de Ti.</a:t>
            </a:r>
          </a:p>
          <a:p>
            <a:pPr>
              <a:lnSpc>
                <a:spcPct val="94000"/>
              </a:lnSpc>
              <a:defRPr/>
            </a:pPr>
            <a:endParaRPr lang="pt-BR" sz="5500" b="1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Começo e o Fim, Alfa e Ômega, Salvador o Messias Tu és Libertador!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7325" y="1773238"/>
            <a:ext cx="876300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Todos: 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Príncipe da Paz!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eu vou viver pra 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7800" y="115888"/>
            <a:ext cx="8281988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Homens: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Santo, Poderoso.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digno de todo o louvor.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77800" y="3214688"/>
            <a:ext cx="8281988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Mulheres: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Santo, Poderoso.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digno de todo o louvor.</a:t>
            </a:r>
          </a:p>
          <a:p>
            <a:pPr>
              <a:lnSpc>
                <a:spcPct val="94000"/>
              </a:lnSpc>
              <a:defRPr/>
            </a:pPr>
            <a:endParaRPr lang="pt-BR" sz="46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42875" y="87313"/>
            <a:ext cx="9109075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Homens: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seguirei, Te ouvirei,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amarei pra sempre oh Deus!</a:t>
            </a:r>
          </a:p>
          <a:p>
            <a:pPr>
              <a:lnSpc>
                <a:spcPct val="94000"/>
              </a:lnSpc>
              <a:defRPr/>
            </a:pPr>
            <a:endParaRPr lang="pt-BR" sz="55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77800" y="3305175"/>
            <a:ext cx="89662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5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Mulheres: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seguirei, Te ouvirei,</a:t>
            </a:r>
          </a:p>
          <a:p>
            <a:pPr>
              <a:lnSpc>
                <a:spcPct val="94000"/>
              </a:lnSpc>
              <a:defRPr/>
            </a:pPr>
            <a:r>
              <a:rPr lang="pt-BR" sz="5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 amarei pra sempre oh Deus!</a:t>
            </a:r>
          </a:p>
          <a:p>
            <a:pPr>
              <a:lnSpc>
                <a:spcPct val="94000"/>
              </a:lnSpc>
              <a:defRPr/>
            </a:pPr>
            <a:endParaRPr lang="pt-BR" sz="46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chneidlerAmaTBl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balho em equipe">
  <a:themeElements>
    <a:clrScheme name="Trabalho em equipe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Trabalho em equip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abalho em equipe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balho em equipe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balho em equipe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rabalho em equipe 4">
    <a:dk1>
      <a:srgbClr val="006E6B"/>
    </a:dk1>
    <a:lt1>
      <a:srgbClr val="FFFFFF"/>
    </a:lt1>
    <a:dk2>
      <a:srgbClr val="006666"/>
    </a:dk2>
    <a:lt2>
      <a:srgbClr val="B9EFEE"/>
    </a:lt2>
    <a:accent1>
      <a:srgbClr val="33CCCC"/>
    </a:accent1>
    <a:accent2>
      <a:srgbClr val="6AB475"/>
    </a:accent2>
    <a:accent3>
      <a:srgbClr val="AAB8B8"/>
    </a:accent3>
    <a:accent4>
      <a:srgbClr val="DADADA"/>
    </a:accent4>
    <a:accent5>
      <a:srgbClr val="ADE2E2"/>
    </a:accent5>
    <a:accent6>
      <a:srgbClr val="5FA369"/>
    </a:accent6>
    <a:hlink>
      <a:srgbClr val="00FF99"/>
    </a:hlink>
    <a:folHlink>
      <a:srgbClr val="CCFF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565</Words>
  <Application>Microsoft Office PowerPoint</Application>
  <PresentationFormat>Apresentação na tela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Garamond</vt:lpstr>
      <vt:lpstr>MS PGothic</vt:lpstr>
      <vt:lpstr>Arial</vt:lpstr>
      <vt:lpstr>Calibri</vt:lpstr>
      <vt:lpstr>SchneidlerAmaTBla</vt:lpstr>
      <vt:lpstr>Trabalho em equipe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23</cp:revision>
  <dcterms:created xsi:type="dcterms:W3CDTF">2005-02-05T21:40:07Z</dcterms:created>
  <dcterms:modified xsi:type="dcterms:W3CDTF">2012-11-25T14:00:08Z</dcterms:modified>
</cp:coreProperties>
</file>