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9" r:id="rId6"/>
    <p:sldId id="300" r:id="rId7"/>
    <p:sldId id="305" r:id="rId8"/>
    <p:sldId id="306" r:id="rId9"/>
    <p:sldId id="263" r:id="rId10"/>
    <p:sldId id="264" r:id="rId11"/>
    <p:sldId id="265" r:id="rId12"/>
    <p:sldId id="266" r:id="rId13"/>
    <p:sldId id="307" r:id="rId14"/>
    <p:sldId id="308" r:id="rId15"/>
    <p:sldId id="309" r:id="rId16"/>
    <p:sldId id="310" r:id="rId17"/>
    <p:sldId id="267" r:id="rId18"/>
    <p:sldId id="268" r:id="rId19"/>
    <p:sldId id="269" r:id="rId20"/>
    <p:sldId id="270" r:id="rId21"/>
    <p:sldId id="311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C49B0-6D9A-4310-8AF6-6E30DA502A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488D-F497-496D-91D6-8831403106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D828-389A-463A-9F6F-12144C6D50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6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06D3-922B-4CF2-8120-226BB4C6C3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5F365-7CD5-4883-BD5B-0C0B378B0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05F7-7427-486B-AFDF-34D334BE1F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A5E18-B036-45A6-BCE8-508F606D81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88835-F535-47FE-88B3-0BDEB5AD1D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15D1-7AB3-45A9-A26E-0626011076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FA318-976B-476E-9A8D-2F6031A14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F201A-899F-4BD8-9457-175F51179A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7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F26A-976D-45D1-A991-6CEE3965B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3085182-044D-41FD-A80A-ED88A35320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459788" y="6669088"/>
            <a:ext cx="684212" cy="188912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0" y="188913"/>
            <a:ext cx="9144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0" y="1393825"/>
            <a:ext cx="91440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do Teu perdão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alto é o céu,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misericórdia é sem fim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0" y="1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um pai se compadece dos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filhos, assim Tu me amas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0" y="619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Afasta as minhas transgressões,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0" y="4683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0" y="-65088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0" y="4683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0" y="-65088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0" y="554038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lutas vêm tentando me afastar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0" y="96838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Frieza e escuridão procuram me cegar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0" y="554038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eu não vou desistir, ajuda-me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554038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Ti, quebranta meu coração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0" y="600075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permanecer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contigo até o fim!</a:t>
            </a:r>
            <a:r>
              <a:rPr lang="pt-BR" sz="6000" b="1" dirty="0">
                <a:solidFill>
                  <a:schemeClr val="bg1"/>
                </a:solidFill>
                <a:latin typeface="Verdana" pitchFamily="-111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0" y="4683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0" y="-65088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0" y="3286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0" y="-373063"/>
            <a:ext cx="9144000" cy="655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 (7x)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0" y="158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a corça anseia por águas assim tenho sede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terra seca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assim é </a:t>
            </a: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0" y="4683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0" y="-65088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4683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Distante de Ti Senhor, não posso viver, não vale a pena 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-65088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Escuta o meu clamor, mais que o ar que eu respiro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554038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posso esquecer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fizeste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mim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243</Words>
  <Application>Microsoft Office PowerPoint</Application>
  <PresentationFormat>Apresentação na tela (4:3)</PresentationFormat>
  <Paragraphs>30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ＭＳ Ｐゴシック</vt:lpstr>
      <vt:lpstr>Calibri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 &amp; FAMILIA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 BRUNO BATISTA DE SENA</cp:lastModifiedBy>
  <cp:revision>18</cp:revision>
  <dcterms:created xsi:type="dcterms:W3CDTF">2007-03-25T04:53:04Z</dcterms:created>
  <dcterms:modified xsi:type="dcterms:W3CDTF">2013-09-03T18:44:14Z</dcterms:modified>
</cp:coreProperties>
</file>