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64" r:id="rId2"/>
    <p:sldId id="262" r:id="rId3"/>
    <p:sldId id="277" r:id="rId4"/>
    <p:sldId id="278" r:id="rId5"/>
    <p:sldId id="268" r:id="rId6"/>
    <p:sldId id="269" r:id="rId7"/>
    <p:sldId id="274" r:id="rId8"/>
    <p:sldId id="275" r:id="rId9"/>
    <p:sldId id="271" r:id="rId10"/>
    <p:sldId id="272" r:id="rId11"/>
    <p:sldId id="279" r:id="rId12"/>
    <p:sldId id="280" r:id="rId13"/>
    <p:sldId id="276" r:id="rId14"/>
    <p:sldId id="273" r:id="rId15"/>
    <p:sldId id="283" r:id="rId16"/>
    <p:sldId id="284" r:id="rId17"/>
    <p:sldId id="285" r:id="rId18"/>
    <p:sldId id="286" r:id="rId19"/>
  </p:sldIdLst>
  <p:sldSz cx="9144000" cy="6858000" type="screen4x3"/>
  <p:notesSz cx="6858000" cy="9144000"/>
  <p:defaultTextStyle>
    <a:defPPr>
      <a:defRPr lang="pt-BR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0000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5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1066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037441-28DB-474F-8E64-02870DDCF4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F5E6E1-01B4-45D7-BC41-D380D520A1A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DA82B2-6CE3-4EA0-991E-2EE71BC7D90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427F7-9108-4E81-A500-6155E729B07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3291F-AA57-4507-84DF-BC40C2BEA80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C20AC4-0981-4CBC-851A-246328C1134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4D7C54-11F5-4036-8BF5-12ABBBA1BD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CC35F6-1F0E-43A6-9002-CFAA6F50FDD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5B4340-FC66-40CC-BDD8-C8CB7BD7B16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A389C5-87ED-465E-8611-D76602848FA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EC177A-7C91-463D-992C-B9063869154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963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963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9635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CDAE5CF-4F00-4B24-A597-090F6D1361D9}" type="slidenum">
              <a:rPr lang="pt-BR"/>
              <a:pPr/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33350" y="44450"/>
            <a:ext cx="88392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7000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Rei das Nações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33350" y="2344738"/>
            <a:ext cx="8839200" cy="318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Grandes são as Tuas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</a:t>
            </a:r>
            <a:r>
              <a:rPr lang="pt-BR" sz="7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bras, </a:t>
            </a: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Senhor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</a:t>
            </a:r>
            <a:r>
              <a:rPr lang="pt-BR" sz="7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odo </a:t>
            </a:r>
            <a:r>
              <a:rPr lang="pt-BR" sz="7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</a:t>
            </a:r>
            <a:r>
              <a:rPr lang="pt-BR" sz="7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oderoso</a:t>
            </a:r>
            <a:endParaRPr lang="pt-BR" sz="7000" b="1" dirty="0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07950" y="1146175"/>
            <a:ext cx="8915400" cy="317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Pois os Teus atos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justiça se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fizeram manifestos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282575" y="1196975"/>
            <a:ext cx="8610600" cy="317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Todas as nações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Virão e adorarão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Diante de 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107950" y="1001713"/>
            <a:ext cx="8915400" cy="317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Pois os Teus atos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justiça se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fizeram manifestos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0" y="812800"/>
            <a:ext cx="92202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Ó Rei das </a:t>
            </a:r>
            <a:r>
              <a:rPr lang="pt-BR" sz="7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nações,</a:t>
            </a:r>
            <a:endParaRPr lang="pt-BR" sz="7000" b="1" dirty="0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Quem não </a:t>
            </a:r>
            <a:r>
              <a:rPr lang="pt-BR" sz="7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temerá?</a:t>
            </a:r>
            <a:endParaRPr lang="pt-BR" sz="7000" b="1" dirty="0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Quem não glorificará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Teu nome?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152400" y="812800"/>
            <a:ext cx="89154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Ó Rei das nações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Quem não Te louvará?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Pois só Teu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Nome é Santo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0" y="812800"/>
            <a:ext cx="92202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Ó Rei das </a:t>
            </a:r>
            <a:r>
              <a:rPr lang="pt-BR" sz="7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nações,</a:t>
            </a:r>
            <a:endParaRPr lang="pt-BR" sz="7000" b="1" dirty="0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Quem não </a:t>
            </a:r>
            <a:r>
              <a:rPr lang="pt-BR" sz="7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temerá?</a:t>
            </a:r>
            <a:endParaRPr lang="pt-BR" sz="7000" b="1" dirty="0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Quem não glorificará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Teu nome?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152400" y="812800"/>
            <a:ext cx="8915400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Ó Rei das nações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Quem não Te louvará?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Pois só Teu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Nome </a:t>
            </a: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</a:t>
            </a:r>
            <a:r>
              <a:rPr lang="pt-BR" sz="7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Santo</a:t>
            </a:r>
            <a:endParaRPr lang="pt-BR" sz="70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0" y="812800"/>
            <a:ext cx="92202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Ó Rei das </a:t>
            </a:r>
            <a:r>
              <a:rPr lang="pt-BR" sz="7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nações,</a:t>
            </a:r>
            <a:endParaRPr lang="pt-BR" sz="7000" b="1" dirty="0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Quem </a:t>
            </a: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não </a:t>
            </a:r>
            <a:r>
              <a:rPr lang="pt-BR" sz="7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temerá?</a:t>
            </a:r>
            <a:endParaRPr lang="pt-BR" sz="7000" b="1" dirty="0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Quem não glorificará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Teu nome?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152400" y="812800"/>
            <a:ext cx="8915400" cy="4767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Ó Rei das nações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Quem não Te louvará?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Pois só Teu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Nome é </a:t>
            </a:r>
            <a:r>
              <a:rPr lang="pt-BR" sz="7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Santo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.</a:t>
            </a:r>
            <a:endParaRPr lang="pt-BR" sz="2800" b="1" dirty="0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320675" y="1284288"/>
            <a:ext cx="8534400" cy="317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Justos e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verdadeiros são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Os Teus caminhos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152400" y="1211263"/>
            <a:ext cx="8839200" cy="317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Grandes são as Tuas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Obras, </a:t>
            </a: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Senhor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Todo Poderoso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304800" y="1146175"/>
            <a:ext cx="8534400" cy="317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Justos e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verdadeiros são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Os Teus caminhos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-36513" y="957263"/>
            <a:ext cx="9220201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Ó </a:t>
            </a: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Rei das </a:t>
            </a:r>
            <a:r>
              <a:rPr lang="pt-BR" sz="7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nações,</a:t>
            </a:r>
            <a:endParaRPr lang="pt-BR" sz="7000" b="1" dirty="0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Quem não </a:t>
            </a:r>
            <a:r>
              <a:rPr lang="pt-BR" sz="7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temerá?</a:t>
            </a:r>
            <a:endParaRPr lang="pt-BR" sz="7000" b="1" dirty="0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Quem não glorificará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Teu nome?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152400" y="885825"/>
            <a:ext cx="8915400" cy="436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Ó Rei das nações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Quem não Te louvará?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Pois só Teu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Nome é Santo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0" y="885825"/>
            <a:ext cx="92202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Ó Rei das </a:t>
            </a:r>
            <a:r>
              <a:rPr lang="pt-BR" sz="7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nações,</a:t>
            </a:r>
            <a:endParaRPr lang="pt-BR" sz="7000" b="1" dirty="0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Quem não </a:t>
            </a:r>
            <a:r>
              <a:rPr lang="pt-BR" sz="7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temerá?</a:t>
            </a:r>
            <a:endParaRPr lang="pt-BR" sz="7000" b="1" dirty="0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Quem não glorificará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Teu nome?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152400" y="885825"/>
            <a:ext cx="89154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Ó Rei das nações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Quem não Te louvará?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Pois só Teu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Nome é Santo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228600" y="1435100"/>
            <a:ext cx="8610600" cy="317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Todas as nações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Virão e adorarão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sz="70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Diante de 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o grafico">
  <a:themeElements>
    <a:clrScheme name="Plano grafico 13">
      <a:dk1>
        <a:srgbClr val="000000"/>
      </a:dk1>
      <a:lt1>
        <a:srgbClr val="FFFFFF"/>
      </a:lt1>
      <a:dk2>
        <a:srgbClr val="000099"/>
      </a:dk2>
      <a:lt2>
        <a:srgbClr val="3399FF"/>
      </a:lt2>
      <a:accent1>
        <a:srgbClr val="FFFF00"/>
      </a:accent1>
      <a:accent2>
        <a:srgbClr val="99CC00"/>
      </a:accent2>
      <a:accent3>
        <a:srgbClr val="AAAACA"/>
      </a:accent3>
      <a:accent4>
        <a:srgbClr val="DADADA"/>
      </a:accent4>
      <a:accent5>
        <a:srgbClr val="FFFFAA"/>
      </a:accent5>
      <a:accent6>
        <a:srgbClr val="8AB900"/>
      </a:accent6>
      <a:hlink>
        <a:srgbClr val="808000"/>
      </a:hlink>
      <a:folHlink>
        <a:srgbClr val="525000"/>
      </a:folHlink>
    </a:clrScheme>
    <a:fontScheme name="Plano grafic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Plano grafico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o grafico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o grafico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o grafico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o grafico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o grafico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o grafico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o grafico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o grafico 9">
        <a:dk1>
          <a:srgbClr val="000000"/>
        </a:dk1>
        <a:lt1>
          <a:srgbClr val="FFFFFF"/>
        </a:lt1>
        <a:dk2>
          <a:srgbClr val="0080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AC0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o grafico 10">
        <a:dk1>
          <a:srgbClr val="000000"/>
        </a:dk1>
        <a:lt1>
          <a:srgbClr val="FFFFFF"/>
        </a:lt1>
        <a:dk2>
          <a:srgbClr val="3366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B8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o grafico 11">
        <a:dk1>
          <a:srgbClr val="000000"/>
        </a:dk1>
        <a:lt1>
          <a:srgbClr val="FFFFFF"/>
        </a:lt1>
        <a:dk2>
          <a:srgbClr val="0000FF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AAAFF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o grafico 12">
        <a:dk1>
          <a:srgbClr val="000000"/>
        </a:dk1>
        <a:lt1>
          <a:srgbClr val="FFFFFF"/>
        </a:lt1>
        <a:dk2>
          <a:srgbClr val="000099"/>
        </a:dk2>
        <a:lt2>
          <a:srgbClr val="FFFFCC"/>
        </a:lt2>
        <a:accent1>
          <a:srgbClr val="FFFF00"/>
        </a:accent1>
        <a:accent2>
          <a:srgbClr val="99CC00"/>
        </a:accent2>
        <a:accent3>
          <a:srgbClr val="AAAACA"/>
        </a:accent3>
        <a:accent4>
          <a:srgbClr val="DADADA"/>
        </a:accent4>
        <a:accent5>
          <a:srgbClr val="FFFFAA"/>
        </a:accent5>
        <a:accent6>
          <a:srgbClr val="8AB9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o grafico 13">
        <a:dk1>
          <a:srgbClr val="000000"/>
        </a:dk1>
        <a:lt1>
          <a:srgbClr val="FFFFFF"/>
        </a:lt1>
        <a:dk2>
          <a:srgbClr val="000099"/>
        </a:dk2>
        <a:lt2>
          <a:srgbClr val="3399FF"/>
        </a:lt2>
        <a:accent1>
          <a:srgbClr val="FFFF00"/>
        </a:accent1>
        <a:accent2>
          <a:srgbClr val="99CC00"/>
        </a:accent2>
        <a:accent3>
          <a:srgbClr val="AAAACA"/>
        </a:accent3>
        <a:accent4>
          <a:srgbClr val="DADADA"/>
        </a:accent4>
        <a:accent5>
          <a:srgbClr val="FFFFAA"/>
        </a:accent5>
        <a:accent6>
          <a:srgbClr val="8AB9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apresentação\Plano grafico.pot</Template>
  <TotalTime>620</TotalTime>
  <Words>224</Words>
  <Application>Microsoft Office PowerPoint</Application>
  <PresentationFormat>Apresentação na tela (4:3)</PresentationFormat>
  <Paragraphs>66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Plano grafico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Rubens N. Rodrigues</dc:creator>
  <cp:lastModifiedBy>Paulo</cp:lastModifiedBy>
  <cp:revision>60</cp:revision>
  <dcterms:created xsi:type="dcterms:W3CDTF">2003-07-04T13:34:39Z</dcterms:created>
  <dcterms:modified xsi:type="dcterms:W3CDTF">2013-08-04T15:18:56Z</dcterms:modified>
</cp:coreProperties>
</file>