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4" r:id="rId3"/>
    <p:sldId id="315" r:id="rId4"/>
    <p:sldId id="316" r:id="rId5"/>
    <p:sldId id="281" r:id="rId6"/>
    <p:sldId id="317" r:id="rId7"/>
    <p:sldId id="325" r:id="rId8"/>
    <p:sldId id="326" r:id="rId9"/>
    <p:sldId id="327" r:id="rId10"/>
    <p:sldId id="32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01"/>
    <a:srgbClr val="EFF9FF"/>
    <a:srgbClr val="9999FF"/>
    <a:srgbClr val="99CCFF"/>
    <a:srgbClr val="CCCCFF"/>
    <a:srgbClr val="339933"/>
    <a:srgbClr val="FF6600"/>
    <a:srgbClr val="01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4D1CB-4662-4EEB-83CA-77049C3827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7252-AE9E-4A4F-996D-1DD9EC3708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A5D1D-1F27-4C15-98EA-866B0DB481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A15CF-3175-40B0-B711-562FB2CCD6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B7BA0-D168-4E25-8B20-B3E7600342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86A-45B7-4633-B4AE-4842429F49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505C-A728-4F21-9E91-604418A62F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E0-D9B7-42FE-96B2-BB08D50D03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8C35C-F163-4C69-8001-D7A49E6034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BE37E-C3EF-4A68-B875-077BF7C910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FC1CA-6120-453E-98D1-CC90A8714B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DFD101-10C3-47A6-8A7E-B60D0668F0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Times New Roman" pitchFamily="-111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Times New Roman" pitchFamily="-111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Times New Roman" pitchFamily="-111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Times New Roman" pitchFamily="-111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Times New Roman" pitchFamily="-111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Times New Roman" pitchFamily="-111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" pitchFamily="-111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pitchFamily="-111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pitchFamily="-111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pitchFamily="-111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206375"/>
            <a:ext cx="9144000" cy="67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u="sng" dirty="0">
                <a:solidFill>
                  <a:srgbClr val="EFF90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EM MIM</a:t>
            </a:r>
          </a:p>
          <a:p>
            <a:pPr algn="ctr">
              <a:lnSpc>
                <a:spcPct val="115000"/>
              </a:lnSpc>
              <a:defRPr/>
            </a:pPr>
            <a:endParaRPr lang="pt-BR" b="1" dirty="0">
              <a:solidFill>
                <a:schemeClr val="accent2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DDDDDD"/>
                </a:outerShdw>
              </a:effectLst>
              <a:latin typeface="Verdana" pitchFamily="-111" charset="0"/>
              <a:ea typeface="Times New Roman" pitchFamily="-111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toda a terra Tu és o Rei,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as montanhas e o pôr do sol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227013"/>
            <a:ext cx="9144000" cy="734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 de tudo o que sou.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reinar em mim, Senhor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 (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3X). </a:t>
            </a:r>
            <a:r>
              <a:rPr lang="pt-BR" sz="6000" b="1" dirty="0">
                <a:latin typeface="Verdana" pitchFamily="-111" charset="0"/>
                <a:ea typeface="Verdana" pitchFamily="-111" charset="0"/>
                <a:cs typeface="Verdana" pitchFamily="-111" charset="0"/>
              </a:rPr>
              <a:t/>
            </a:r>
            <a:br>
              <a:rPr lang="pt-BR" sz="6000" b="1" dirty="0">
                <a:latin typeface="Verdana" pitchFamily="-111" charset="0"/>
                <a:ea typeface="Verdana" pitchFamily="-111" charset="0"/>
                <a:cs typeface="Verdana" pitchFamily="-111" charset="0"/>
              </a:rPr>
            </a:br>
            <a:endParaRPr lang="pt-BR" sz="6000" b="1" dirty="0">
              <a:effectLst>
                <a:outerShdw blurRad="38100" dist="38100" dir="2700000" algn="tl">
                  <a:srgbClr val="DDDDDD"/>
                </a:outerShdw>
              </a:effectLst>
              <a:latin typeface="Verdana" pitchFamily="-111" charset="0"/>
              <a:ea typeface="Verdana" pitchFamily="-111" charset="0"/>
              <a:cs typeface="Verdana" pitchFamily="-111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206375"/>
            <a:ext cx="9144000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coisa só meu desejo é: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reinar de novo em mim!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em mim com Teu poder;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escuridão, sobre os sonhos meus.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227013"/>
            <a:ext cx="914400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 de tudo o que sou.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reinar em mim, Senhor!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220663"/>
            <a:ext cx="9144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o meu pensar, tudo o que eu falar,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Faz-me refletir a beleza que há em Ti.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para mim mais que tudo aqui,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reinar de novo em mim!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em mim com Teu poder;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escuridão, sobre os sonhos meus.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227013"/>
            <a:ext cx="914400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 de tudo o que sou.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reinar em mim, Senhor! 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em mim com Teu poder;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escuridão, sobre os sonhos meus.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91</Words>
  <Application>Microsoft Office PowerPoint</Application>
  <PresentationFormat>Apresentação na tela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Verdana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54</cp:revision>
  <dcterms:created xsi:type="dcterms:W3CDTF">2009-06-07T17:06:17Z</dcterms:created>
  <dcterms:modified xsi:type="dcterms:W3CDTF">2012-12-23T13:40:32Z</dcterms:modified>
</cp:coreProperties>
</file>