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306" r:id="rId4"/>
    <p:sldId id="307" r:id="rId5"/>
    <p:sldId id="308" r:id="rId6"/>
    <p:sldId id="309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tx1"/>
    </p:penClr>
  </p:showPr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3" d="100"/>
          <a:sy n="63" d="100"/>
        </p:scale>
        <p:origin x="-7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BDEC3EC-CC23-466A-BB71-DC8BE307A2CE}" type="datetimeFigureOut">
              <a:rPr lang="pt-BR"/>
              <a:pPr>
                <a:defRPr/>
              </a:pPr>
              <a:t>13/07/2013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44EE989-5BE3-44ED-9C86-70FC0FB7E1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AA92B56-A9C8-4D94-B640-DD5EEF2F31E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fld id="{179A1C5E-7EFB-47AD-A03D-7544BFBF6DD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EB701-F739-41F4-9BA2-25E99791416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  <a:prstGeom prst="rect">
            <a:avLst/>
          </a:prstGeo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20D86-EDEC-4557-9614-D3128C0B460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6B30A-B000-468D-8213-D46948A48DE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A612E-CF00-4AE1-93FE-F4F3E9FEF1C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44020-3225-4A5E-B917-74C08EDDAAE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25FD1-9FE5-4B94-83BD-01B9C33382D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74084-DDE1-40CB-AB84-D30BA2EF49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C449E-500A-482A-8FB5-0586B54F1DD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9AA1-8C0C-436C-A13D-0EEB1CAA840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E91C7-E4A6-4650-A4BF-CCEC013770E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/>
          <a:srcRect/>
          <a:stretch>
            <a:fillRect/>
          </a:stretch>
        </a:blip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-111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-111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-111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44450"/>
            <a:ext cx="91440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7000" b="1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Reina Sobre Mim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1196752"/>
            <a:ext cx="9144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kumimoji="1" lang="pt-BR" sz="7000" b="1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Correrei para Ti meu Senhor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pt-BR" sz="7000" b="1" dirty="0" err="1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Minh'alma</a:t>
            </a:r>
            <a:r>
              <a:rPr kumimoji="1" lang="pt-BR" sz="7000" b="1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anseia por Ti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pt-BR" sz="7000" b="1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Sou pobre, cego e nu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pt-BR" sz="7000" b="1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Nada tenho </a:t>
            </a:r>
            <a:r>
              <a:rPr kumimoji="1" lang="pt-BR" sz="7000" b="1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</a:t>
            </a:r>
            <a:r>
              <a:rPr kumimoji="1" lang="pt-BR" sz="7000" b="1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kumimoji="1" lang="pt-BR" sz="7000" b="1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oferecer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42888"/>
            <a:ext cx="9144000" cy="6426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aos Teus braços me entregar,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sei que Tu me aceitas como estou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Preciso do Teu ouro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Purifica-me Senhor</a:t>
            </a:r>
            <a:endParaRPr lang="pt-BR" sz="7000" b="1" dirty="0"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8" y="115888"/>
            <a:ext cx="8964612" cy="67421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Reina sobre mim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me rendo a Ti;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me rendo a Ti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Reina sobre mim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Sou Tua noiva,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Espero e anseio por Ti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548680"/>
            <a:ext cx="9144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Correrei para Ti meu Senhor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err="1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Minh'alma</a:t>
            </a: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anseia por Ti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Sou pobre, cego e nu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Nada tenho </a:t>
            </a: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</a:t>
            </a: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oferecer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42888"/>
            <a:ext cx="9144000" cy="6426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aos Teus braços me entregar,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sei que Tu me aceitas como estou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Preciso do Teu ouro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Purifica-me Senhor</a:t>
            </a:r>
            <a:endParaRPr lang="pt-BR" sz="7000" b="1" dirty="0"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8" y="115888"/>
            <a:ext cx="8964612" cy="67421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Reina sobre mim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me rendo a Ti;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me rendo a Ti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Reina sobre mim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Sou Tua noiva,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Espero e anseio por Ti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pt-BR" sz="7000" b="1" dirty="0" smtClean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(3x)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TAS">
  <a:themeElements>
    <a:clrScheme name="FITAS 7">
      <a:dk1>
        <a:srgbClr val="220011"/>
      </a:dk1>
      <a:lt1>
        <a:srgbClr val="FFCC00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DAAE00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FIT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lnDef>
  </a:objectDefaults>
  <a:extraClrSchemeLst>
    <a:extraClrScheme>
      <a:clrScheme name="FITA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TAS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TAS 7">
        <a:dk1>
          <a:srgbClr val="220011"/>
        </a:dk1>
        <a:lt1>
          <a:srgbClr val="FFCC00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AE00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140</Words>
  <Application>Microsoft Office PowerPoint</Application>
  <PresentationFormat>Apresentação na tela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FITAS</vt:lpstr>
      <vt:lpstr>Reina Sobre Mim</vt:lpstr>
      <vt:lpstr>Slide 2</vt:lpstr>
      <vt:lpstr>Slide 3</vt:lpstr>
      <vt:lpstr>Slide 4</vt:lpstr>
      <vt:lpstr>Slide 5</vt:lpstr>
      <vt:lpstr>Slide 6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FORTE</dc:title>
  <dc:creator>teste</dc:creator>
  <cp:lastModifiedBy>Paulo</cp:lastModifiedBy>
  <cp:revision>53</cp:revision>
  <dcterms:created xsi:type="dcterms:W3CDTF">2009-05-30T18:39:58Z</dcterms:created>
  <dcterms:modified xsi:type="dcterms:W3CDTF">2013-07-13T14:09:04Z</dcterms:modified>
</cp:coreProperties>
</file>