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901"/>
    <a:srgbClr val="FF9900"/>
    <a:srgbClr val="FFCC00"/>
    <a:srgbClr val="99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05" autoAdjust="0"/>
    <p:restoredTop sz="94638" autoAdjust="0"/>
  </p:normalViewPr>
  <p:slideViewPr>
    <p:cSldViewPr>
      <p:cViewPr varScale="1">
        <p:scale>
          <a:sx n="45" d="100"/>
          <a:sy n="45" d="100"/>
        </p:scale>
        <p:origin x="-46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4947E-B006-40CD-A2C1-64D95634EF9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DB2BD-86B0-4480-BA16-8C89C1C6EA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5E7EB-36B0-4026-A0EB-07175B8E21E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CBFB0-83D9-4326-9422-C673475ACD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84A06-7E94-49D9-8C4A-101ACCC05E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0C296-D67F-492C-AB5B-C35EC185DE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EAE03-D0F5-4AD1-966B-69E391348F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C2DF3-0C2A-458A-861C-88E30691C20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D4435-73E2-478B-90D8-02426A7228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8722E-6C99-47B0-BFE4-0F53AA13133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A0274-9DF0-479F-97B2-2AAE79F17B1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ABA3E98-34DD-4219-B17E-9D9A87BC45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228600"/>
            <a:ext cx="9144000" cy="549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u="sng" dirty="0">
                <a:solidFill>
                  <a:srgbClr val="EFF90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RENOVA-ME</a:t>
            </a:r>
          </a:p>
          <a:p>
            <a:pPr algn="ctr">
              <a:defRPr/>
            </a:pPr>
            <a:endParaRPr lang="pt-BR" sz="5000" b="1" i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-111" charset="0"/>
            </a:endParaRP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Renova-me, Senhor Jesus, já não quero ser igual.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188913"/>
            <a:ext cx="9144000" cy="364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Renova-me, Senhor Jesus, põe em mim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Teu coração.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188913"/>
            <a:ext cx="91440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Porque tudo o que há dentro de mim,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necessita ser mudado, Senhor!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188913"/>
            <a:ext cx="9144000" cy="358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Porque tudo o que há dentro do meu coração, necessita mais de Ti!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188913"/>
            <a:ext cx="9144000" cy="358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Renova-me, Senhor Jesus, já não quero ser igual.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188913"/>
            <a:ext cx="9144000" cy="364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Renova-me, Senhor Jesus, põe em mim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Teu coração.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188913"/>
            <a:ext cx="91440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Porque tudo o que há dentro de mim,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necessita ser mudado, Senhor!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188913"/>
            <a:ext cx="9144000" cy="601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Porque tudo o que há dentro do meu coração, </a:t>
            </a:r>
          </a:p>
          <a:p>
            <a:pPr algn="ctr">
              <a:lnSpc>
                <a:spcPct val="110000"/>
              </a:lnSpc>
              <a:defRPr/>
            </a:pPr>
            <a:endParaRPr lang="pt-BR" sz="7000" b="1" dirty="0">
              <a:solidFill>
                <a:schemeClr val="bg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Necessita mais de Ti! (3x)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108</Words>
  <Application>Microsoft Office PowerPoint</Application>
  <PresentationFormat>Apresentação na tela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Verdana</vt:lpstr>
      <vt:lpstr>Times New Roman</vt:lpstr>
      <vt:lpstr>Design 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Paulo</cp:lastModifiedBy>
  <cp:revision>7</cp:revision>
  <dcterms:created xsi:type="dcterms:W3CDTF">2007-01-22T12:21:23Z</dcterms:created>
  <dcterms:modified xsi:type="dcterms:W3CDTF">2013-01-26T18:58:33Z</dcterms:modified>
</cp:coreProperties>
</file>