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67" r:id="rId2"/>
    <p:sldId id="258" r:id="rId3"/>
    <p:sldId id="259" r:id="rId4"/>
    <p:sldId id="260" r:id="rId5"/>
    <p:sldId id="261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0B10-4346-4095-B1A0-753B670D7A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EAB5-7462-4480-8CD6-F3961E087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F5A84-19DA-4971-8DA3-C6EB83DEDF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E15C0-1AFC-4454-9022-307EA06C7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0FA1-DD02-4778-B172-B00EA994DF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119D-EB5A-4DE2-9269-07C0DC8DD5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A74A7-13B2-4AA1-9DC7-FD7D15B91C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6247C-0CE7-4ED2-BDDD-F684B24DB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4EC64-E64A-4BA4-BB14-6841E8B88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08C1-836D-4EE6-9F11-E7D7B8FB9B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D1A5-7871-4C8C-8E3E-5C1A02A628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B90F1F78-5AE2-4A46-B2CF-5468F33C17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183673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Cada vez que a minha fé é provada,Tu me dás a chance de crescer um pouco mais.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296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u="sng" kern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Rompendo em fé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Minhas provações não são maiores que o meu Deus e não vão me impedir de caminhar.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651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 diante de mim não se abrir o mar, Deus vai me fazer andar por sobre as águas!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914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minha vida se revestirá do Teu poder.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842963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com ousadia vou mover o sobrenatural.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lutar e vencer, vou plantar e colher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cada dia vou viver rompendo em fé...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914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minha vida se revestirá do Teu poder.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842963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com ousadia vou mover o sobrenatural.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lutar e vencer, vou plantar e colher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cada dia vou viver rompendo em fé!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montanhas e vales, desertos e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mares,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atravesso me levam pra perto de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Minhas provações não são maiores que o meu Deus e não vão me impedir de caminhar.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651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diante de mim não se abrir o mar, Deus vai me fazer andar por sobre as águas!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914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minha vida se revestirá do Teu poder.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842963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Rompendo em fé com ousadia vou mover o sobrenatural.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lutar e vencer, vou plantar e colher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cada dia vou viver rompendo em fé.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7651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Cada vez que a minha fé é provada,Tu me dás a chance de crescer um pouco mais.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montanhas e vales, desertos e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mares,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atravesso me levam pra perto de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ve e fechadura">
  <a:themeElements>
    <a:clrScheme name="Chave e fechadura 5">
      <a:dk1>
        <a:srgbClr val="333300"/>
      </a:dk1>
      <a:lt1>
        <a:srgbClr val="DDDDDD"/>
      </a:lt1>
      <a:dk2>
        <a:srgbClr val="996600"/>
      </a:dk2>
      <a:lt2>
        <a:srgbClr val="FFCC66"/>
      </a:lt2>
      <a:accent1>
        <a:srgbClr val="EEB00B"/>
      </a:accent1>
      <a:accent2>
        <a:srgbClr val="330099"/>
      </a:accent2>
      <a:accent3>
        <a:srgbClr val="CAB8AA"/>
      </a:accent3>
      <a:accent4>
        <a:srgbClr val="BDBDBD"/>
      </a:accent4>
      <a:accent5>
        <a:srgbClr val="F5D4AA"/>
      </a:accent5>
      <a:accent6>
        <a:srgbClr val="2D008A"/>
      </a:accent6>
      <a:hlink>
        <a:srgbClr val="FF6633"/>
      </a:hlink>
      <a:folHlink>
        <a:srgbClr val="CC9900"/>
      </a:folHlink>
    </a:clrScheme>
    <a:fontScheme name="Chave e fechad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have e fechadura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251</TotalTime>
  <Words>274</Words>
  <Application>Microsoft Office PowerPoint</Application>
  <PresentationFormat>Apresentação na tela 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Chave e fechadura</vt:lpstr>
      <vt:lpstr>Rompendo em fé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nathanael</cp:lastModifiedBy>
  <cp:revision>48</cp:revision>
  <dcterms:created xsi:type="dcterms:W3CDTF">2003-02-21T18:05:37Z</dcterms:created>
  <dcterms:modified xsi:type="dcterms:W3CDTF">2012-12-17T03:20:22Z</dcterms:modified>
</cp:coreProperties>
</file>