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600" kern="1200">
        <a:solidFill>
          <a:schemeClr val="tx1"/>
        </a:solidFill>
        <a:latin typeface="Monotype Corsiva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600" kern="1200">
        <a:solidFill>
          <a:schemeClr val="tx1"/>
        </a:solidFill>
        <a:latin typeface="Monotype Corsiva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600" kern="1200">
        <a:solidFill>
          <a:schemeClr val="tx1"/>
        </a:solidFill>
        <a:latin typeface="Monotype Corsiva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600" kern="1200">
        <a:solidFill>
          <a:schemeClr val="tx1"/>
        </a:solidFill>
        <a:latin typeface="Monotype Corsiva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600" kern="1200">
        <a:solidFill>
          <a:schemeClr val="tx1"/>
        </a:solidFill>
        <a:latin typeface="Monotype Corsiva" pitchFamily="66" charset="0"/>
        <a:ea typeface="+mn-ea"/>
        <a:cs typeface="+mn-cs"/>
      </a:defRPr>
    </a:lvl5pPr>
    <a:lvl6pPr marL="2286000" algn="l" defTabSz="914400" rtl="0" eaLnBrk="1" latinLnBrk="0" hangingPunct="1">
      <a:defRPr sz="9600" kern="1200">
        <a:solidFill>
          <a:schemeClr val="tx1"/>
        </a:solidFill>
        <a:latin typeface="Monotype Corsiva" pitchFamily="66" charset="0"/>
        <a:ea typeface="+mn-ea"/>
        <a:cs typeface="+mn-cs"/>
      </a:defRPr>
    </a:lvl6pPr>
    <a:lvl7pPr marL="2743200" algn="l" defTabSz="914400" rtl="0" eaLnBrk="1" latinLnBrk="0" hangingPunct="1">
      <a:defRPr sz="9600" kern="1200">
        <a:solidFill>
          <a:schemeClr val="tx1"/>
        </a:solidFill>
        <a:latin typeface="Monotype Corsiva" pitchFamily="66" charset="0"/>
        <a:ea typeface="+mn-ea"/>
        <a:cs typeface="+mn-cs"/>
      </a:defRPr>
    </a:lvl7pPr>
    <a:lvl8pPr marL="3200400" algn="l" defTabSz="914400" rtl="0" eaLnBrk="1" latinLnBrk="0" hangingPunct="1">
      <a:defRPr sz="9600" kern="1200">
        <a:solidFill>
          <a:schemeClr val="tx1"/>
        </a:solidFill>
        <a:latin typeface="Monotype Corsiva" pitchFamily="66" charset="0"/>
        <a:ea typeface="+mn-ea"/>
        <a:cs typeface="+mn-cs"/>
      </a:defRPr>
    </a:lvl8pPr>
    <a:lvl9pPr marL="3657600" algn="l" defTabSz="914400" rtl="0" eaLnBrk="1" latinLnBrk="0" hangingPunct="1">
      <a:defRPr sz="9600" kern="1200">
        <a:solidFill>
          <a:schemeClr val="tx1"/>
        </a:solidFill>
        <a:latin typeface="Monotype Corsiva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1"/>
    <p:penClr>
      <a:schemeClr val="tx1"/>
    </p:penClr>
  </p:showPr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80F9114-63C1-49D4-93B6-F7613791E5D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0644DB7F-3C98-4146-AE3E-60C6DFAAC6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45F37-9C4D-43A6-BF44-7FA59696B9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5BCF7-E54D-42EE-9DA9-E35FABFF3A9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82E8C-45B6-4FBC-B786-63B2083C9B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4BF57-6E7B-4B9B-A83E-0CDA5BCBA6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1507F-2556-4AEC-902A-9024F1B840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3F7D2-510B-4BD1-BBE6-367561AFE0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C6067-723C-404A-A38C-9FA181EC80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20902-D8C8-40E5-A1D2-484B330F05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05FC7-2434-415D-9874-E4A2E4E2E9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67E75-0052-4EF0-A0D4-274F6692A77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558E32E0-03B3-42BF-BE0F-2EEF2419E63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kumimoji="0"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 DEUS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1979613"/>
            <a:ext cx="9144000" cy="39703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 Deus do alto céu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Enche-nos com amor.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Nosso corpo e coração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Clamam por Ti.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06363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Digno, tão Digno,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poderoso e Digno.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Digno, tão Digno,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Somente Tu és Digno.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15888"/>
            <a:ext cx="7239000" cy="5410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Jesus, oh Jesus,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poderoso és, Jesus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Jesus, oh Jesus,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poderoso és, Jesus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2913" y="115888"/>
            <a:ext cx="8305800" cy="5867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Tua graça, Jesus,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estamos aqui.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presença, Santo Deus,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buscando a Ti.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2575" y="115888"/>
            <a:ext cx="86106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Te adoramos,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 Deus.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coração clamamos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 a Ti.</a:t>
            </a:r>
          </a:p>
          <a:p>
            <a:pPr>
              <a:lnSpc>
                <a:spcPct val="90000"/>
              </a:lnSpc>
              <a:defRPr/>
            </a:pPr>
            <a:endParaRPr lang="pt-BR" sz="7000" b="1" kern="1200" dirty="0" smtClean="0">
              <a:solidFill>
                <a:srgbClr val="F8F8F8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22288" y="115888"/>
            <a:ext cx="81534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não há outro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Tu.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Santo, Santo, e Digno,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como Tu.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5888"/>
            <a:ext cx="86106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 Deus do alto céu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Enche-nos com amor.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Nosso corpo e coração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Clamam por Ti.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15888"/>
            <a:ext cx="8305800" cy="5867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Tua graça, Jesus,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estamos aqui.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presença, Santo Deus,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buscando a Ti.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8013" y="115888"/>
            <a:ext cx="7924800" cy="5410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Te adoramos,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 Deus.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coração clamamos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 a Ti.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80963"/>
            <a:ext cx="81534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Pois não há outro 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como Tu.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Santo, Santo, e Digno,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como Tu.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115888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Santo, tão Santo,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poderoso e Santo.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Santo, tão Santo,</a:t>
            </a:r>
          </a:p>
          <a:p>
            <a:pPr>
              <a:lnSpc>
                <a:spcPct val="9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Somente Tu és Santo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type Corsiva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type Corsiva" pitchFamily="66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333</TotalTime>
  <Words>201</Words>
  <Application>Microsoft Office PowerPoint</Application>
  <PresentationFormat>Apresentação na tela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Monotype Corsiva</vt:lpstr>
      <vt:lpstr>Arial</vt:lpstr>
      <vt:lpstr>Times New Roman</vt:lpstr>
      <vt:lpstr>Calibri</vt:lpstr>
      <vt:lpstr>FITAS</vt:lpstr>
      <vt:lpstr>SANTO DEUS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35</cp:revision>
  <dcterms:created xsi:type="dcterms:W3CDTF">2002-11-03T14:04:44Z</dcterms:created>
  <dcterms:modified xsi:type="dcterms:W3CDTF">2013-05-12T13:52:48Z</dcterms:modified>
</cp:coreProperties>
</file>