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5" r:id="rId2"/>
    <p:sldId id="256" r:id="rId3"/>
    <p:sldId id="268" r:id="rId4"/>
    <p:sldId id="269" r:id="rId5"/>
    <p:sldId id="266" r:id="rId6"/>
    <p:sldId id="270" r:id="rId7"/>
    <p:sldId id="271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690BB7-C044-4FDA-B536-886567C1E69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B84DFD-3D1A-47F7-BBF7-2DCFBEB42B9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7FE10-C753-479D-B973-4D6674291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8691D9-5B62-4A08-966A-1EB979C829E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249E3-E649-4EB1-8755-4892B60BE0C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ABA1E-AA53-4361-8662-7793ED89FC1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AB1CC-35E2-42DA-8621-845A1E308D1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22DD1-DF84-4654-B6C0-CD980DA4996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E82093-5C5B-4168-B96B-98F1F1EA948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C5CB5-A90F-485A-90E0-29A0A9ABCC0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DB667B-1109-4EE0-8C33-2CC4AC65EA0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fld id="{062A9DA0-1496-4C77-B8E6-A472D337D78D}" type="slidenum">
              <a:rPr lang="pt-BR"/>
              <a:pPr/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908050"/>
            <a:ext cx="91440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6800" b="1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Quando entro em Tua presença</a:t>
            </a:r>
          </a:p>
          <a:p>
            <a:pPr algn="ctr"/>
            <a:r>
              <a:rPr lang="pt-BR" sz="6800" b="1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 contemplo a Tua glória</a:t>
            </a:r>
          </a:p>
          <a:p>
            <a:pPr algn="ctr"/>
            <a:r>
              <a:rPr lang="pt-BR" sz="6800" b="1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Me esvazio e me prostro aos Teus pés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8575"/>
            <a:ext cx="9144000" cy="1014413"/>
          </a:xfrm>
        </p:spPr>
        <p:txBody>
          <a:bodyPr/>
          <a:lstStyle/>
          <a:p>
            <a:pPr eaLnBrk="1" hangingPunct="1"/>
            <a:r>
              <a:rPr lang="pt-BR" sz="6000" b="1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Santo Deus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2413000"/>
            <a:ext cx="80645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Santo é o Senhor</a:t>
            </a:r>
          </a:p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3X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488156"/>
            <a:ext cx="9144000" cy="588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Os Teus olhos me consomem</a:t>
            </a:r>
          </a:p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Com Teu infinito amor</a:t>
            </a:r>
          </a:p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Teu perdão me restaurou pra o Teu louvor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474663"/>
            <a:ext cx="91440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Santo Deus</a:t>
            </a:r>
          </a:p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Santo Deus</a:t>
            </a:r>
          </a:p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Tua glória enche a minha vida</a:t>
            </a:r>
          </a:p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 transforma o meu viver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958850"/>
            <a:ext cx="91440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Santo Deus</a:t>
            </a:r>
          </a:p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Santo Deus</a:t>
            </a:r>
          </a:p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Não há outro igual a Ti Senhor</a:t>
            </a:r>
          </a:p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Tu és digno de louvor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2897981"/>
            <a:ext cx="8064500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Santo é o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150813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Quando entro em Tua presença</a:t>
            </a:r>
          </a:p>
          <a:p>
            <a:pPr algn="ctr"/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 contemplo a Tua glória</a:t>
            </a:r>
          </a:p>
          <a:p>
            <a:pPr algn="ctr"/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Me esvazio e me prostro aos Teus pés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488156"/>
            <a:ext cx="9144000" cy="588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Os Teus olhos me consomem</a:t>
            </a:r>
          </a:p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Com Teu infinito amor</a:t>
            </a:r>
          </a:p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Teu perdão me restaurou pra o Teu louvor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474663"/>
            <a:ext cx="91440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Santo Deus</a:t>
            </a:r>
          </a:p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Santo Deus</a:t>
            </a:r>
          </a:p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Tua glória enche a minha vida</a:t>
            </a:r>
          </a:p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E transforma o meu viver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958850"/>
            <a:ext cx="91440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Santo Deus</a:t>
            </a:r>
          </a:p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Santo Deus</a:t>
            </a:r>
          </a:p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Não há outro igual a Ti Senhor</a:t>
            </a:r>
          </a:p>
          <a:p>
            <a:pPr algn="ctr">
              <a:lnSpc>
                <a:spcPct val="90000"/>
              </a:lnSpc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Tu és digno de louvor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7">
      <a:dk1>
        <a:srgbClr val="000044"/>
      </a:dk1>
      <a:lt1>
        <a:srgbClr val="FFCC00"/>
      </a:lt1>
      <a:dk2>
        <a:srgbClr val="000066"/>
      </a:dk2>
      <a:lt2>
        <a:srgbClr val="FF9933"/>
      </a:lt2>
      <a:accent1>
        <a:srgbClr val="9CE157"/>
      </a:accent1>
      <a:accent2>
        <a:srgbClr val="2663A0"/>
      </a:accent2>
      <a:accent3>
        <a:srgbClr val="AAAAB8"/>
      </a:accent3>
      <a:accent4>
        <a:srgbClr val="DAAE00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7">
        <a:dk1>
          <a:srgbClr val="000044"/>
        </a:dk1>
        <a:lt1>
          <a:srgbClr val="FFCC00"/>
        </a:lt1>
        <a:dk2>
          <a:srgbClr val="000066"/>
        </a:dk2>
        <a:lt2>
          <a:srgbClr val="FF9933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AE00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180</TotalTime>
  <Words>143</Words>
  <Application>Microsoft Office PowerPoint</Application>
  <PresentationFormat>Apresentação na tela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Quartz</vt:lpstr>
      <vt:lpstr>Santo Deus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31</cp:revision>
  <dcterms:created xsi:type="dcterms:W3CDTF">2003-02-21T18:05:37Z</dcterms:created>
  <dcterms:modified xsi:type="dcterms:W3CDTF">2013-10-27T21:31:57Z</dcterms:modified>
</cp:coreProperties>
</file>