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62" r:id="rId3"/>
    <p:sldId id="264" r:id="rId4"/>
    <p:sldId id="265" r:id="rId5"/>
    <p:sldId id="285" r:id="rId6"/>
    <p:sldId id="266" r:id="rId7"/>
    <p:sldId id="287" r:id="rId8"/>
    <p:sldId id="288" r:id="rId9"/>
    <p:sldId id="276" r:id="rId10"/>
    <p:sldId id="277" r:id="rId11"/>
    <p:sldId id="278" r:id="rId12"/>
    <p:sldId id="279" r:id="rId13"/>
    <p:sldId id="286" r:id="rId14"/>
    <p:sldId id="281" r:id="rId15"/>
    <p:sldId id="282" r:id="rId16"/>
    <p:sldId id="283" r:id="rId17"/>
    <p:sldId id="284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EFF9FF"/>
    <a:srgbClr val="9999FF"/>
    <a:srgbClr val="99CCFF"/>
    <a:srgbClr val="CC9900"/>
    <a:srgbClr val="FFCC66"/>
    <a:srgbClr val="800000"/>
    <a:srgbClr val="3366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3" autoAdjust="0"/>
    <p:restoredTop sz="94638" autoAdjust="0"/>
  </p:normalViewPr>
  <p:slideViewPr>
    <p:cSldViewPr>
      <p:cViewPr varScale="1">
        <p:scale>
          <a:sx n="100" d="100"/>
          <a:sy n="100" d="100"/>
        </p:scale>
        <p:origin x="-108" y="-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2DD50-4F84-401E-AEB9-BCA2108F9DE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2267F-0505-4BFC-8C75-B8AD2B6D6F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D1DB5-F162-4E85-8A7A-AA09EEDCB3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AC75C-85AF-4D90-BEDF-A0023DEE87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2720D-F804-4324-B295-9E16CF2BF7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660CF-1441-4AC7-8CEE-1A9CC5F083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590E1-7CBA-48DC-BBB8-91C171830A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96F7F-D307-42B9-8066-9BCC2C8224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E392E-33FC-4118-B0A7-9902C9AE05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41BC5-ECAD-467D-9510-2D06EF71D7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76E5F-B0B4-4473-810A-76C691B7E73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1A6C070-66C6-42D8-AD55-D8389956E4C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182563"/>
            <a:ext cx="9144000" cy="391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15000"/>
              </a:lnSpc>
              <a:spcBef>
                <a:spcPct val="50000"/>
              </a:spcBef>
              <a:defRPr/>
            </a:pPr>
            <a:r>
              <a:rPr lang="pt-BR" sz="70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SHEKINAH</a:t>
            </a:r>
          </a:p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Tua Shekinah, preciso da Tua 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Shekinah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144463" y="188913"/>
            <a:ext cx="8820150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com Tua glória aqui, me esconde em Tua Glória Senhor!</a:t>
            </a:r>
          </a:p>
          <a:p>
            <a:pPr>
              <a:spcBef>
                <a:spcPct val="50000"/>
              </a:spcBef>
              <a:defRPr/>
            </a:pPr>
            <a:endParaRPr lang="pt-BR" sz="6000" i="1" dirty="0">
              <a:solidFill>
                <a:srgbClr val="FFFF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206375"/>
            <a:ext cx="91440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Tua Shekinah, preciso  da Tua 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Shekinah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44463" y="188913"/>
            <a:ext cx="8820150" cy="316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sentir 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poder, eu quero Tua face ver!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144463" y="188913"/>
            <a:ext cx="882015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Invade minha vida com Tua glória, me faz sentir o gozo da Tua glória!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404813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seguir Tua luz, Tua nuvem de glória Senhor!</a:t>
            </a:r>
            <a:endParaRPr lang="en-US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6000" i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0" y="188913"/>
            <a:ext cx="91440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Invade minha vida com Tua glória, me faz sentir o gozo da Tua glória!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0" y="404813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0" y="188913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seguir Tua luz, Tua nuvem de glória Senhor!</a:t>
            </a:r>
            <a:endParaRPr lang="en-US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0" y="206375"/>
            <a:ext cx="9144000" cy="584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Tua Shekinah, preciso  da Tua </a:t>
            </a:r>
            <a:r>
              <a:rPr lang="pt-BR" sz="7000" b="1" dirty="0" err="1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Shekinah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lang="pt-BR" sz="7000" b="1" dirty="0" smtClean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2x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4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.</a:t>
            </a:r>
            <a:endParaRPr lang="pt-BR" sz="4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44463" y="188913"/>
            <a:ext cx="8820150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Vem com Tua glória aqui, me esconde em Tua Glória Senhor!</a:t>
            </a:r>
          </a:p>
          <a:p>
            <a:pPr>
              <a:spcBef>
                <a:spcPct val="50000"/>
              </a:spcBef>
              <a:defRPr/>
            </a:pPr>
            <a:endParaRPr lang="pt-BR" sz="6000" i="1" dirty="0">
              <a:solidFill>
                <a:srgbClr val="FFFF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0" y="206375"/>
            <a:ext cx="91440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Tua Shekinah, preciso  da Tua 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Shekinah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44463" y="188913"/>
            <a:ext cx="8820150" cy="316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sentir</a:t>
            </a:r>
            <a:b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Teu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poder, eu quero Tua face ver!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44463" y="188913"/>
            <a:ext cx="882015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Invade minha vida com Tua glória, 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 </a:t>
            </a: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faz sentir o gozo da Tua 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0" y="404813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0" y="188913"/>
            <a:ext cx="9144000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seguir Tua luz, Tua nuvem de glória 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Senhor!</a:t>
            </a:r>
            <a:endParaRPr lang="en-US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6000" i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44463" y="188913"/>
            <a:ext cx="8820150" cy="418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Invade minha vida com Tua glória, me faz sentir o gozo da Tua 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Glória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0" y="404813"/>
            <a:ext cx="914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BR"/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0" y="188913"/>
            <a:ext cx="9144000" cy="454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Quero seguir Tua luz, Tua nuvem de glória 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Senhor!</a:t>
            </a:r>
            <a:endParaRPr lang="en-US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pt-BR" sz="6000" i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155575"/>
            <a:ext cx="91440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Bef>
                <a:spcPct val="50000"/>
              </a:spcBef>
              <a:defRPr/>
            </a:pPr>
            <a:r>
              <a:rPr lang="pt-BR" sz="7000" b="1" dirty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 quero Tua Shekinah, preciso  da Tua </a:t>
            </a:r>
            <a:r>
              <a:rPr lang="pt-BR" sz="7000" b="1" dirty="0" smtClean="0">
                <a:solidFill>
                  <a:schemeClr val="bg1"/>
                </a:solidFill>
                <a:effectLst>
                  <a:glow rad="101600">
                    <a:srgbClr val="C00000">
                      <a:alpha val="6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Shekinah</a:t>
            </a:r>
            <a:endParaRPr lang="pt-BR" sz="7000" b="1" dirty="0">
              <a:solidFill>
                <a:schemeClr val="bg1"/>
              </a:solidFill>
              <a:effectLst>
                <a:glow rad="101600">
                  <a:srgbClr val="C000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188</Words>
  <Application>Microsoft Office PowerPoint</Application>
  <PresentationFormat>Apresentação na tela (4:3)</PresentationFormat>
  <Paragraphs>20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Design 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WHanada</dc:creator>
  <cp:lastModifiedBy>Paulo Elissa</cp:lastModifiedBy>
  <cp:revision>102</cp:revision>
  <dcterms:created xsi:type="dcterms:W3CDTF">2005-02-16T13:05:35Z</dcterms:created>
  <dcterms:modified xsi:type="dcterms:W3CDTF">2013-03-01T20:26:15Z</dcterms:modified>
</cp:coreProperties>
</file>