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86" r:id="rId4"/>
    <p:sldId id="387" r:id="rId5"/>
    <p:sldId id="381" r:id="rId6"/>
    <p:sldId id="390" r:id="rId7"/>
    <p:sldId id="389" r:id="rId8"/>
    <p:sldId id="388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660066"/>
    <a:srgbClr val="CC00CC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EECA4-8269-475E-A166-C748951EDF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2E16-F055-409E-A8EB-96A2B6DC9D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E128-3BA2-49D7-95D0-5301D0649B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635C3-7FCF-4EC3-85C7-483B84CD3C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2C66-1C32-4C36-BEBD-C1AE27928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D152-71B4-4FB5-BF87-BEB8474994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DC5E-8C00-4B49-BCAA-34C01D2DD1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4C84-42E1-4E1D-AFEF-C4E88EE4CC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53D-C3AC-4D1A-B227-FFDAC8039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D883-C38C-492B-86B6-D373BCF48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D03B-83DE-4E15-8E8B-1BE72A090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E1B6D2-730B-4EEE-8340-4726D6E61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Solta o Cabo da Nau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3675" y="1268760"/>
            <a:ext cx="8915400" cy="571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Oh! Por que duvidar sobre as ondas do mar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Cristo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caminho abriu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forçado és contra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ondas lutar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58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amor a ti quer revelar</a:t>
            </a:r>
            <a:endParaRPr lang="pt-BR" sz="58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59278"/>
            <a:ext cx="8915400" cy="639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Solta o cabo da nau toma os remos nas mãos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navega com fé em Jesus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então tu verás que bonança se faz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com Ele seguro serás</a:t>
            </a:r>
            <a:endParaRPr lang="pt-BR" sz="65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Trevas vêm te assustar tempestades no mar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montanha 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</a:t>
            </a: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estre </a:t>
            </a: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vê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 tribulação Ele vem socorrer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mão bem te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 suster</a:t>
            </a:r>
            <a:endParaRPr lang="pt-BR" sz="63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59278"/>
            <a:ext cx="8915400" cy="639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Solta o cabo da nau toma os remos nas mãos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navega com fé em Jesus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então tu verás que bonança se faz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com Ele seguro serás</a:t>
            </a:r>
            <a:endParaRPr lang="pt-BR" sz="65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178287"/>
            <a:ext cx="8915400" cy="641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Podes tu recordar maravilhas sem par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deserto o povo fartou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mesmo poder Ele sempre terá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não muda e não falhará</a:t>
            </a:r>
            <a:endParaRPr lang="pt-BR" sz="6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59278"/>
            <a:ext cx="8915400" cy="639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Solta o cabo da nau toma os remos nas mãos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navega com fé em Jesus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então tu verás que bonança se faz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com Ele seguro serás</a:t>
            </a:r>
            <a:endParaRPr lang="pt-BR" sz="65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178287"/>
            <a:ext cx="89154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pedes mais fé,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ouve, oh, crê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Mesmo sendo em tribulação quando a mão de poder o teu ego tirar sobre as ondas poderás andar</a:t>
            </a:r>
          </a:p>
          <a:p>
            <a:pPr algn="ctr">
              <a:lnSpc>
                <a:spcPct val="90000"/>
              </a:lnSpc>
              <a:defRPr/>
            </a:pPr>
            <a:endParaRPr lang="pt-BR" sz="65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59278"/>
            <a:ext cx="8915400" cy="620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Solta o cabo da nau toma os remos nas mãos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navega com fé em Jesus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então tu verás que bonança se faz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com Ele seguro serás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3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63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229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Estrutura padrão</vt:lpstr>
      <vt:lpstr>Solta o Cabo da Nau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70</cp:revision>
  <dcterms:created xsi:type="dcterms:W3CDTF">2004-12-31T20:39:03Z</dcterms:created>
  <dcterms:modified xsi:type="dcterms:W3CDTF">2013-04-07T22:15:26Z</dcterms:modified>
</cp:coreProperties>
</file>