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1" r:id="rId4"/>
    <p:sldId id="261" r:id="rId5"/>
    <p:sldId id="258" r:id="rId6"/>
    <p:sldId id="263" r:id="rId7"/>
    <p:sldId id="259" r:id="rId8"/>
    <p:sldId id="282" r:id="rId9"/>
    <p:sldId id="265" r:id="rId10"/>
    <p:sldId id="267" r:id="rId11"/>
    <p:sldId id="268" r:id="rId12"/>
    <p:sldId id="283" r:id="rId13"/>
    <p:sldId id="269" r:id="rId14"/>
    <p:sldId id="270" r:id="rId15"/>
    <p:sldId id="271" r:id="rId16"/>
    <p:sldId id="272" r:id="rId17"/>
    <p:sldId id="284" r:id="rId18"/>
    <p:sldId id="273" r:id="rId19"/>
    <p:sldId id="266" r:id="rId20"/>
    <p:sldId id="279" r:id="rId21"/>
    <p:sldId id="280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FF3300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76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B277E-16D0-4C24-A749-136EAF92AC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B675C-5376-4C68-A928-5A1082D5CC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3A2DB-B174-4288-BF2E-3A1AEBD186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CB46A-174E-417C-8307-83D952ED34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8B45D-810A-45EE-9428-5DA3AFCFDB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ABF72-5D54-4DB5-931A-B70966F114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F3006-ADF0-4387-AE7C-372EC42FAF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16E5E-4652-4152-845D-E105D431C8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DD52E-7355-4473-99E4-7AD1990CC5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4AC8E-2FC8-47F4-84C7-6D0FECD516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003F-14EB-4B00-BF43-901938E0D9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37F7A3D-5852-4E50-BFE4-E458B5677B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647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u="sng" dirty="0">
                <a:solidFill>
                  <a:srgbClr val="FFFF00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SONDA-ME</a:t>
            </a:r>
          </a:p>
          <a:p>
            <a:pPr algn="ctr">
              <a:defRPr/>
            </a:pP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Sonda-me, Senhor,  e me conhece,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quebranta o meu coração.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Sonda-me, Senhor, e me conhece,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quebranta o meu coração.</a:t>
            </a:r>
            <a:r>
              <a:rPr lang="pt-BR" sz="6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pt-BR" sz="6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</a:br>
            <a:endParaRPr lang="pt-BR" sz="6600" b="1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Transforma-me conforme a Tua Palavra.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enche-me até que em mim se ache só a Ti.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Então, usa-me Senhor, usa-me!</a:t>
            </a:r>
          </a:p>
          <a:p>
            <a:pPr algn="ctr">
              <a:defRPr/>
            </a:pPr>
            <a:r>
              <a:rPr lang="pt-BR" sz="6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pt-BR" sz="6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</a:br>
            <a:endParaRPr lang="pt-BR" sz="6600" b="1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333375"/>
            <a:ext cx="88931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um farol que brilha à noite, como ponte sobre as águas, 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333375"/>
            <a:ext cx="88931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abrigo no deserto, como flecha que acerta o alvo.</a:t>
            </a: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usado,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maneira que Te agrade,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qualquer hora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qualquer lugar,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Eis aqui a minha vida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usa-me, Senhor,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usa-me!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301625"/>
            <a:ext cx="9144000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Sonda-me,     quebranta-me,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transforma-me,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enche-me e usa-me!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(3x)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330200"/>
            <a:ext cx="9144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Transforma-me conforme a Tua Palavra.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298450"/>
            <a:ext cx="91440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Sonda-me,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quebranta-me,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transforma-me,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enche-me,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usa-me Senhor!      (3x</a:t>
            </a:r>
            <a:r>
              <a:rPr kumimoji="1" lang="pt-BR" sz="7000" b="1" dirty="0" smtClean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enche-me até que em mim se ache só a Ti,</a:t>
            </a: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298450"/>
            <a:ext cx="91440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Então, usa-me, Senhor, usa-me!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333375"/>
            <a:ext cx="8893175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um farol que brilha à noite, como ponte sobre as águas, 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98450"/>
            <a:ext cx="91440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abrigo no deserto, como flecha que acerta o alvo.</a:t>
            </a:r>
            <a:b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usado,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maneira que </a:t>
            </a:r>
            <a:endParaRPr kumimoji="1" lang="pt-BR" sz="7000" b="1" dirty="0" smtClean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kumimoji="1" lang="pt-BR" sz="7000" b="1" dirty="0" smtClean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</a:t>
            </a: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agrade,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qualquer hora </a:t>
            </a:r>
          </a:p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qualquer lugar,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33375"/>
            <a:ext cx="91440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Eis aqui a minha vida usa-me  Senhor, </a:t>
            </a:r>
            <a:endParaRPr kumimoji="1" lang="pt-BR" sz="7000" b="1" dirty="0" smtClean="0">
              <a:solidFill>
                <a:srgbClr val="F8F8F8"/>
              </a:solidFill>
              <a:effectLst>
                <a:glow rad="101600">
                  <a:srgbClr val="FF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kumimoji="1" lang="pt-BR" sz="7000" b="1" dirty="0" smtClean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usa-me</a:t>
            </a: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198</Words>
  <Application>Microsoft Office PowerPoint</Application>
  <PresentationFormat>Apresentação na tela (4:3)</PresentationFormat>
  <Paragraphs>38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Paulo</cp:lastModifiedBy>
  <cp:revision>14</cp:revision>
  <dcterms:created xsi:type="dcterms:W3CDTF">2007-01-22T12:37:45Z</dcterms:created>
  <dcterms:modified xsi:type="dcterms:W3CDTF">2012-12-09T15:03:22Z</dcterms:modified>
</cp:coreProperties>
</file>