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FF"/>
    <a:srgbClr val="000099"/>
    <a:srgbClr val="FFFF00"/>
    <a:srgbClr val="FF00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3E390-0FFF-4F4C-9818-2EC46B12EA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19D8C-E902-489C-BBC0-117DAB8423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B7CD5-CD56-4CB3-9E15-30AFCAF2AA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02D9D-1146-4467-87F8-5A416CB250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13819-27FB-4CFA-99FB-F0663D9355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69210-E2E0-4983-916F-C2319E1FF7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8FEBD-9B4A-4908-AE80-E5A48189B1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71FF-81EE-4A1D-B6DB-EAD3858552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7958E-7935-4DC7-BBCA-91CBB45656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ED1CD-2D6A-4412-B2A2-48F5FC523C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85F39-C067-4EBA-9F1B-BD1D4649D0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1830502-212F-4DC8-9613-449DEB147D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3375"/>
            <a:ext cx="9144000" cy="866775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Surgem anjos procl</a:t>
            </a:r>
            <a:r>
              <a:rPr lang="pt-BR" sz="6000" b="1" u="sng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amando</a:t>
            </a:r>
            <a:endParaRPr lang="pt-BR" sz="6000" b="1" u="sng" dirty="0" smtClean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484784"/>
            <a:ext cx="9143999" cy="5373216"/>
          </a:xfrm>
        </p:spPr>
        <p:txBody>
          <a:bodyPr/>
          <a:lstStyle/>
          <a:p>
            <a:pPr eaLnBrk="1" hangingPunct="1">
              <a:defRPr/>
            </a:pPr>
            <a:r>
              <a:rPr lang="pt-BR" sz="65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Surgem anjos </a:t>
            </a:r>
            <a:r>
              <a:rPr lang="pt-BR" sz="65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proclamando</a:t>
            </a:r>
          </a:p>
          <a:p>
            <a:pPr eaLnBrk="1" hangingPunct="1">
              <a:defRPr/>
            </a:pPr>
            <a:r>
              <a:rPr lang="pt-BR" sz="65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Paz na Terra, e a Deus, louvor.</a:t>
            </a:r>
            <a:endParaRPr lang="pt-BR" sz="65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-171400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Povos, tribos,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celebrai-O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"Glória a Deus", também dizei.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-171400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joelhos adorai-O;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Cristo, o grande Rei !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-171400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Glóooooooooooooria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 a Deus nas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altu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uu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….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ras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836687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Vão seus hinos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ecoando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Nas montanhas,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redor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-171400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Glóooooooooooooria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 a Deus nas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altu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uu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….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ras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32631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Vão-se alegres os pastores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Ver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Infante celestial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599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acrescentam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seus louvores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louvor angelical.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-171400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Glóooooooooooooria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 a Deus nas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altu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uu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….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ras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-171400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Berço rude lhe foi dado,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do céu lhe vem louvor.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-171400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Salvador amado,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Bem merece o nosso amor.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-171400"/>
            <a:ext cx="9144000" cy="18002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SimHei" pitchFamily="2" charset="-122"/>
                <a:cs typeface="Calibri" pitchFamily="34" charset="0"/>
              </a:rPr>
              <a:t> 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1" hangingPunct="1">
              <a:defRPr/>
            </a:pP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Glóooooooooooooria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 a Deus nas 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altu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uu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….</a:t>
            </a:r>
            <a:r>
              <a:rPr lang="pt-BR" sz="7000" b="1" kern="1200" dirty="0" err="1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ras</a:t>
            </a:r>
            <a:r>
              <a:rPr lang="pt-BR" sz="7000" b="1" kern="12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!</a:t>
            </a:r>
            <a:endParaRPr lang="pt-BR" sz="7000" b="1" kern="1200" dirty="0" smtClean="0">
              <a:solidFill>
                <a:srgbClr val="FFFF00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146</Words>
  <Application>Microsoft Office PowerPoint</Application>
  <PresentationFormat>Apresentação na tela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Design padrão</vt:lpstr>
      <vt:lpstr>Surgem anjos proclamando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Moto Honda da Amazönia Ltda.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ÚNICO</dc:title>
  <dc:creator>Honda</dc:creator>
  <cp:lastModifiedBy>Paulo</cp:lastModifiedBy>
  <cp:revision>16</cp:revision>
  <dcterms:created xsi:type="dcterms:W3CDTF">2009-06-18T01:04:05Z</dcterms:created>
  <dcterms:modified xsi:type="dcterms:W3CDTF">2012-12-24T22:10:33Z</dcterms:modified>
</cp:coreProperties>
</file>