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85" r:id="rId3"/>
    <p:sldId id="287" r:id="rId4"/>
    <p:sldId id="288" r:id="rId5"/>
    <p:sldId id="289" r:id="rId6"/>
    <p:sldId id="298" r:id="rId7"/>
    <p:sldId id="299" r:id="rId8"/>
    <p:sldId id="290" r:id="rId9"/>
    <p:sldId id="300" r:id="rId10"/>
    <p:sldId id="301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00"/>
    <a:srgbClr val="339966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C3556-7747-429F-9D74-69446C9BC4C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77B22-54E0-418C-9A18-8482AED8F1B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2532C-3D88-460F-A055-F352F36BDE0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4A679-452D-4BB9-987D-D4FA1035D1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BA034-E582-4C66-A72B-BD75FC32F0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7FAF7-3820-483B-BF7A-64E49423EF5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FCB19-A2A4-48D8-B456-75330B91BFF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2B636-B608-48F6-A7B4-5807E288B83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66545-9064-439D-98DB-CB4360FD28D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E8418-24A4-4EF1-A7FE-B28AEBA69D7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ADE08-E9B3-41D1-A729-41945B88FB5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DE67F2-6162-4D08-87FE-82B247A4C2CC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350"/>
            <a:ext cx="9144000" cy="1470025"/>
          </a:xfrm>
        </p:spPr>
        <p:txBody>
          <a:bodyPr/>
          <a:lstStyle/>
          <a:p>
            <a:r>
              <a:rPr lang="pt-BR" sz="7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TUA GRAÇA ME BASTA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5157787"/>
          </a:xfrm>
        </p:spPr>
        <p:txBody>
          <a:bodyPr/>
          <a:lstStyle/>
          <a:p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não preciso ser reconhecido por ninguém,</a:t>
            </a:r>
          </a:p>
          <a:p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 minha glória é fazer com que conheçam a Ti. 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endParaRPr lang="pt-BR" sz="6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/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Tua graça me basta e Tua presença é o meu prazer.</a:t>
            </a:r>
          </a:p>
          <a:p>
            <a:pPr>
              <a:lnSpc>
                <a:spcPct val="80000"/>
              </a:lnSpc>
            </a:pPr>
            <a:r>
              <a:rPr lang="pt-BR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908050"/>
            <a:ext cx="8785225" cy="4537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que diminua eu, pra que Tu cresças, Senhor,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mais e mais.</a:t>
            </a:r>
            <a:r>
              <a:rPr lang="pt-BR" sz="5400">
                <a:solidFill>
                  <a:schemeClr val="accent2"/>
                </a:solidFill>
                <a:latin typeface="Calibri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pt-BR" sz="540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20713"/>
            <a:ext cx="9144000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como os serafins que cobrem o rosto ante a Ti,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Escondo o rosto pra que vejam Tua face em mim,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que diminua eu, pra que Tu cresças Senhor,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mais e mais...</a:t>
            </a:r>
            <a:r>
              <a:rPr lang="pt-BR" sz="20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No Santo dos santos,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 fumaça me esconde,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Teus olhos me vêem.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Debaixo de Tuas asas é o meu abrigo,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meu lugar secreto,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Tua graça me basta e Tua presença é o meu prazer.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20713"/>
            <a:ext cx="9144000" cy="5638800"/>
          </a:xfrm>
        </p:spPr>
        <p:txBody>
          <a:bodyPr/>
          <a:lstStyle/>
          <a:p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não preciso ser reconhecido por ninguém,</a:t>
            </a:r>
            <a:b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 minha glória é fazer com que conheçam a Ti.</a:t>
            </a:r>
            <a:b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que diminua eu, pra que Tu cresças, Senhor, mais e mais.</a:t>
            </a:r>
            <a:r>
              <a:rPr lang="pt-BR" sz="28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20713"/>
            <a:ext cx="9144000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como os serafins que cobrem o rosto ante a Ti,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Escondo o rosto pra que vejam Tua face em mim,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que diminua eu, pra que Tu cresças Senhor,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mais e mais...</a:t>
            </a:r>
            <a:r>
              <a:rPr lang="pt-BR" sz="20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No Santo dos santos, </a:t>
            </a:r>
          </a:p>
          <a:p>
            <a:pPr>
              <a:lnSpc>
                <a:spcPct val="80000"/>
              </a:lnSpc>
            </a:pPr>
            <a: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 fumaça me esconde, </a:t>
            </a:r>
          </a:p>
          <a:p>
            <a:pPr>
              <a:lnSpc>
                <a:spcPct val="80000"/>
              </a:lnSpc>
            </a:pPr>
            <a: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Teus olhos me vêem.</a:t>
            </a:r>
            <a:b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Debaixo de Tuas asas é o meu abrigo, meu lugar secreto,</a:t>
            </a:r>
            <a:b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5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Tua graça me basta e Tua presença é o meu prazer.</a:t>
            </a:r>
          </a:p>
          <a:p>
            <a:pPr>
              <a:lnSpc>
                <a:spcPct val="80000"/>
              </a:lnSpc>
            </a:pPr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(3x)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80975" y="1412875"/>
            <a:ext cx="9144000" cy="338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Tua presença... </a:t>
            </a:r>
          </a:p>
          <a:p>
            <a:pPr>
              <a:lnSpc>
                <a:spcPct val="90000"/>
              </a:lnSpc>
            </a:pPr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Tua presença é o meu prazer!</a:t>
            </a:r>
          </a:p>
          <a:p>
            <a:pPr>
              <a:lnSpc>
                <a:spcPct val="90000"/>
              </a:lnSpc>
            </a:pPr>
            <a:r>
              <a:rPr lang="pt-BR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(7x)</a:t>
            </a:r>
          </a:p>
          <a:p>
            <a:pPr>
              <a:lnSpc>
                <a:spcPct val="90000"/>
              </a:lnSpc>
            </a:pPr>
            <a:r>
              <a:rPr lang="pt-BR" sz="28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No Santo dos santos,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 fumaça me esconde, </a:t>
            </a:r>
          </a:p>
          <a:p>
            <a:pPr>
              <a:lnSpc>
                <a:spcPct val="80000"/>
              </a:lnSpc>
            </a:pP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Teus olhos me vêem.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Debaixo de Tuas asas é o meu abrigo, meu lugar secreto,</a:t>
            </a:r>
            <a:b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pt-BR" sz="6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Só Tua graça me basta e Tua presença é o meu prazer.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133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Design padrão</vt:lpstr>
      <vt:lpstr>TUA GRAÇA ME BASTA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DSRODRIGUES</dc:creator>
  <cp:lastModifiedBy>Paulo Elissa</cp:lastModifiedBy>
  <cp:revision>2</cp:revision>
  <dcterms:created xsi:type="dcterms:W3CDTF">2012-10-06T15:29:14Z</dcterms:created>
  <dcterms:modified xsi:type="dcterms:W3CDTF">2013-04-29T15:50:43Z</dcterms:modified>
</cp:coreProperties>
</file>