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1C1C1C"/>
    <a:srgbClr val="000000"/>
    <a:srgbClr val="860000"/>
    <a:srgbClr val="480000"/>
    <a:srgbClr val="74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72D59-EF78-45D1-BDF1-401513BFD9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1DC55-DA4E-4564-8051-ACFD06AEFD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91A2-59E6-41D3-8F59-3386A5949A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3302-DF41-4214-A993-2BC945AB80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62FE7-99CE-43A4-A31F-3375004A9E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7392D-9E7B-40D3-A0B0-0D14C511FA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7F026-6719-40DC-8117-41717969A0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1293-6326-4E8B-86E0-37DE431E17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A795-23DA-4C69-9553-07ACD0DBEB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4130B-63DE-4D6C-959E-070F3B7B34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3CAAA-0EEB-44A9-87FB-25FCDB1DF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contrast="-15000"/>
          </a:blip>
          <a:srcRect/>
          <a:stretch>
            <a:fillRect l="-20000" r="-3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808D7CE-42D2-416B-8F58-DD45BC4A09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glow rad="101600">
                    <a:srgbClr val="292929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Agradeço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628775"/>
            <a:ext cx="9144000" cy="42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tabLst>
                <a:tab pos="0" algn="l"/>
              </a:tabLst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tudo o que tens feito</a:t>
            </a:r>
          </a:p>
          <a:p>
            <a:pPr algn="ctr">
              <a:tabLst>
                <a:tab pos="0" algn="l"/>
              </a:tabLst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tudo o que vais fazer</a:t>
            </a:r>
          </a:p>
          <a:p>
            <a:pPr algn="ctr">
              <a:tabLst>
                <a:tab pos="0" algn="l"/>
              </a:tabLst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Tuas promessas </a:t>
            </a:r>
          </a:p>
          <a:p>
            <a:pPr algn="ctr">
              <a:tabLst>
                <a:tab pos="0" algn="l"/>
              </a:tabLst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tudo o que 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0"/>
            <a:ext cx="8229600" cy="64325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Te agradeço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agradeço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5" y="0"/>
            <a:ext cx="8686800" cy="528002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 por me libertar e salvar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ter morrido em meu lugar, Te agradeço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0"/>
            <a:ext cx="8229600" cy="64325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Te agradeço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agradeço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endParaRPr lang="pt-BR" sz="7000" b="1" kern="1200" dirty="0">
              <a:solidFill>
                <a:srgbClr val="F8F8F8"/>
              </a:solidFill>
              <a:effectLst>
                <a:glow rad="101600">
                  <a:srgbClr val="8600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638" y="0"/>
            <a:ext cx="9144001" cy="3427413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Te agradecer  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todo o meu 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2642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agradeço, meu Senhor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agradeço, meu Senhor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0"/>
            <a:ext cx="8686800" cy="52800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 por me libertar e salvar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ter morrido em meu lugar, Te agradeço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0"/>
            <a:ext cx="8229600" cy="64325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Te agradeço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agradeço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3736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tudo o que tens feito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tudo o que vais fazer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Tuas promessas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tudo o que 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0638" y="0"/>
            <a:ext cx="9144001" cy="34274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Te agradecer  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todo o meu 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9550" y="0"/>
            <a:ext cx="8686800" cy="6400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agradeço, meu Senhor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agradeço, meu Senhor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5" y="0"/>
            <a:ext cx="8686800" cy="528002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agradeço por me libertar e salvar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ter morrido em meu lugar, Te agradeço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2D2015"/>
      </a:dk1>
      <a:lt1>
        <a:srgbClr val="FFCC00"/>
      </a:lt1>
      <a:dk2>
        <a:srgbClr val="523E26"/>
      </a:dk2>
      <a:lt2>
        <a:srgbClr val="00CCFF"/>
      </a:lt2>
      <a:accent1>
        <a:srgbClr val="8C7B70"/>
      </a:accent1>
      <a:accent2>
        <a:srgbClr val="8F5F2F"/>
      </a:accent2>
      <a:accent3>
        <a:srgbClr val="B3AFAC"/>
      </a:accent3>
      <a:accent4>
        <a:srgbClr val="DAAE00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FFCC00"/>
        </a:dk1>
        <a:lt1>
          <a:srgbClr val="FFFFFF"/>
        </a:lt1>
        <a:dk2>
          <a:srgbClr val="00CCFF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AE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2D2015"/>
        </a:dk1>
        <a:lt1>
          <a:srgbClr val="FFCC00"/>
        </a:lt1>
        <a:dk2>
          <a:srgbClr val="523E26"/>
        </a:dk2>
        <a:lt2>
          <a:srgbClr val="00CCFF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AE00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148</Words>
  <Application>Microsoft Office PowerPoint</Application>
  <PresentationFormat>Apresentação na tela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Design padrão</vt:lpstr>
      <vt:lpstr>Te Agradeço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Joao taca ovo 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Agradeço</dc:title>
  <dc:creator>Heider</dc:creator>
  <cp:lastModifiedBy>Paulo</cp:lastModifiedBy>
  <cp:revision>14</cp:revision>
  <dcterms:created xsi:type="dcterms:W3CDTF">2004-04-27T13:25:12Z</dcterms:created>
  <dcterms:modified xsi:type="dcterms:W3CDTF">2013-08-12T00:56:27Z</dcterms:modified>
</cp:coreProperties>
</file>