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4DA50-70DC-4D54-B1C3-60E810CC6C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C40E2-3CD5-43F1-A873-A34441C105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52161-8BA7-4298-98C4-C41AB29275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A99A6-BF1A-4D85-9D5F-BD86EC167B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4479-CDD0-4AA0-90D2-210908F033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A7DE3-A44D-43FD-8D22-5ADC994331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61C2A-7591-49DB-98AB-6A5579F6CC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15325-9662-487C-8EB8-580AEC461A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45218-7B8A-4CB4-AE00-81507B14F1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54B4B-EE70-46D4-AD74-310AEB688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F5C70-12AF-460A-AE5D-880896F967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0C67DA2-82BF-44BD-ACC3-5211980169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26988"/>
            <a:ext cx="7772400" cy="1470026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Louvarei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628775"/>
            <a:ext cx="8785225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Perto quero estar, junto aos Teus pés, pois prazer maior não há que me render e Te adorar.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pPr eaLnBrk="1" hangingPunct="1">
              <a:defRPr/>
            </a:pPr>
            <a:endParaRPr lang="pt-BR" sz="8000" dirty="0" smtClean="0"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  <a:p>
            <a:pPr eaLnBrk="1" hangingPunct="1"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Somente a Ti, Jesus. Somente a Ti,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85900"/>
            <a:ext cx="8785225" cy="61912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que há em mim, quero Te ofertar,     mas, ainda é pouco eu sei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comparado ao que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ganhei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</a:t>
            </a: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apenas servo, Teu amigo me tornei.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louvarei, não importam as circunstâncias. Adorarei somente a Ti,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476250"/>
            <a:ext cx="8785225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Perto quero estar, junto aos Teus pés, pois prazer maior não há que me render e Te adorar.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que há em mim, quero Te ofertar,     mas, ainda é pouco eu sei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comparado ao que ganhei. </a:t>
            </a: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</a:t>
            </a: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apenas servo, Teu amigo me tornei.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louvarei, não importam as circunstâncias. Adorarei somente a Ti,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3375"/>
            <a:ext cx="8785225" cy="61912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louvarei, não importam as circunstâncias. Adorarei somente a Ti,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5C1F00"/>
      </a:dk1>
      <a:lt1>
        <a:srgbClr val="FFCC00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AE00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5C1F00"/>
        </a:dk1>
        <a:lt1>
          <a:srgbClr val="FFCC00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AE00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166</Words>
  <Application>Microsoft Office PowerPoint</Application>
  <PresentationFormat>Apresentação na tela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Design padrão</vt:lpstr>
      <vt:lpstr>Te Louvarei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Louvarei</dc:title>
  <dc:creator>IBJ</dc:creator>
  <cp:lastModifiedBy>Paulo</cp:lastModifiedBy>
  <cp:revision>9</cp:revision>
  <dcterms:created xsi:type="dcterms:W3CDTF">2005-02-05T22:29:24Z</dcterms:created>
  <dcterms:modified xsi:type="dcterms:W3CDTF">2013-01-27T15:47:23Z</dcterms:modified>
</cp:coreProperties>
</file>