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2" autoAdjust="0"/>
    <p:restoredTop sz="90929"/>
  </p:normalViewPr>
  <p:slideViewPr>
    <p:cSldViewPr>
      <p:cViewPr varScale="1">
        <p:scale>
          <a:sx n="31" d="100"/>
          <a:sy n="31" d="100"/>
        </p:scale>
        <p:origin x="-9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1D51BB-F28A-49F6-BB1C-BEAE0C8EA0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1454C-043A-4BAB-86E4-A1AC65B584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1C225-AD65-44FB-B915-42DB6308F0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4B30B-6D39-4F7C-B6E4-74030356B4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A2C63-7744-4AAA-A8A3-B99B7B621F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9229F-CEF6-42C2-9856-14243208B0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CCAC8-0112-47C4-957D-1271A6C6D0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74DA8-CE9C-4D37-9FDA-D3A2310D75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866BC-0C79-411F-B6A7-8E31B629FF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C2A14-CE6F-4BC1-96DE-1767999FDE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70C2F-F7E7-469E-8286-3E77D89440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E7AEF20-012E-456A-BBD7-1E8D08BBCC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0647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Senhor és o meu Escudo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50825" y="1435100"/>
            <a:ext cx="8664575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cresceram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meus inimigos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Muitos são os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meus adversários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50825" y="381000"/>
            <a:ext cx="8664575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Tu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o meu escudo,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força pra vencer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50825" y="381000"/>
            <a:ext cx="8664575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Tu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o meu escudo,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força pra vencer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07950" y="76200"/>
            <a:ext cx="9036050" cy="100647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Fez Davi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23850" y="1435100"/>
            <a:ext cx="859155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fez Davi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Diante do Senhor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toda força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Dançarei,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50825" y="615950"/>
            <a:ext cx="8893175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Perante o Rei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 reis.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Miriam fez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seu tamborim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79388" y="876300"/>
            <a:ext cx="8736012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aplaudirei e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Cantarei, perante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Reis dos reis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50825" y="381000"/>
            <a:ext cx="8664575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fez Judá no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Campo de batalha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voz de júbilo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Celebrarei,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79388" y="482600"/>
            <a:ext cx="873601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o Rei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 Reis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Josué fez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Jericó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23850" y="381000"/>
            <a:ext cx="859155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Já vencemos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Satanás, com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Cristo o Rei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 reis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79388" y="346075"/>
            <a:ext cx="8888412" cy="61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é bom viver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adorar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Cristo que nos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Libertou  é digno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de louvor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9388" y="558800"/>
            <a:ext cx="888841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Todos se levantam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dizer: Não há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Salvação pra ele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Deus!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79388" y="381000"/>
            <a:ext cx="873601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Tu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o meu escudo,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força pra vencer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79388" y="381000"/>
            <a:ext cx="873601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Tu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o meu escudo,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força pra vencer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23850" y="282575"/>
            <a:ext cx="8667750" cy="634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temerei 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Dez milhares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me cercam</a:t>
            </a:r>
          </a:p>
          <a:p>
            <a:pPr algn="ctr">
              <a:lnSpc>
                <a:spcPct val="13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Tomando posição</a:t>
            </a:r>
          </a:p>
          <a:p>
            <a:pPr algn="ctr">
              <a:lnSpc>
                <a:spcPct val="13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Contra minh’alma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50825" y="381000"/>
            <a:ext cx="8664575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Tu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o meu escudo,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força pra vencer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3850" y="381000"/>
            <a:ext cx="859155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Tu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o meu escudo,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força pra vencer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50825" y="381000"/>
            <a:ext cx="8713788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minha voz eu</a:t>
            </a:r>
          </a:p>
          <a:p>
            <a:pPr algn="ctr">
              <a:lnSpc>
                <a:spcPct val="13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Clamo ao Senhor</a:t>
            </a:r>
          </a:p>
          <a:p>
            <a:pPr algn="ctr">
              <a:lnSpc>
                <a:spcPct val="13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Ele do seu monte</a:t>
            </a:r>
          </a:p>
          <a:p>
            <a:pPr algn="ctr">
              <a:lnSpc>
                <a:spcPct val="13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responde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5344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Sim do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a Salvação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sobre o seu povo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sua bênção.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ve e fechadura">
  <a:themeElements>
    <a:clrScheme name="Chave e fechadura 2">
      <a:dk1>
        <a:srgbClr val="393939"/>
      </a:dk1>
      <a:lt1>
        <a:srgbClr val="FFFFFF"/>
      </a:lt1>
      <a:dk2>
        <a:srgbClr val="6600CC"/>
      </a:dk2>
      <a:lt2>
        <a:srgbClr val="CCCCFF"/>
      </a:lt2>
      <a:accent1>
        <a:srgbClr val="F9D87E"/>
      </a:accent1>
      <a:accent2>
        <a:srgbClr val="FFCCCC"/>
      </a:accent2>
      <a:accent3>
        <a:srgbClr val="FFFFFF"/>
      </a:accent3>
      <a:accent4>
        <a:srgbClr val="2F2F2F"/>
      </a:accent4>
      <a:accent5>
        <a:srgbClr val="FBE9C0"/>
      </a:accent5>
      <a:accent6>
        <a:srgbClr val="E7B9B9"/>
      </a:accent6>
      <a:hlink>
        <a:srgbClr val="FFCCFF"/>
      </a:hlink>
      <a:folHlink>
        <a:srgbClr val="99CCFF"/>
      </a:folHlink>
    </a:clrScheme>
    <a:fontScheme name="Chave e fechad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ave e fechadura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ve e fechadura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ve e fechadura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apresentação\Chave e fechadura.pot</Template>
  <TotalTime>188</TotalTime>
  <Words>261</Words>
  <Application>Microsoft Office PowerPoint</Application>
  <PresentationFormat>Apresentação na tela (4:3)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Times New Roman</vt:lpstr>
      <vt:lpstr>Arial</vt:lpstr>
      <vt:lpstr>Symbol</vt:lpstr>
      <vt:lpstr>Calibri</vt:lpstr>
      <vt:lpstr>Chave e fechadura</vt:lpstr>
      <vt:lpstr>Tu Senhor és o meu Escudo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Como Fez Davi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 Elissa</cp:lastModifiedBy>
  <cp:revision>32</cp:revision>
  <dcterms:created xsi:type="dcterms:W3CDTF">2003-02-21T18:05:37Z</dcterms:created>
  <dcterms:modified xsi:type="dcterms:W3CDTF">2013-04-29T15:52:42Z</dcterms:modified>
</cp:coreProperties>
</file>