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6C65ED-4BD1-4BDC-92C5-9BBFA6E196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18C4E-E80D-4D9C-8AAB-982542249C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77C6-1992-47C3-AF2B-C938D146E4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092B2-A169-4B2F-9483-CF2621570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184FA-6B39-4CB6-8BB8-46CEB85303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4325C-278B-45E1-9C98-E35015E276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FB4DB-6D3E-4EB6-B1AA-1435BE457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1209-ED60-413D-A0C6-B8B9F84F08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6C73-B762-4216-B338-FA1F6B4C91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182B7-CD6B-447A-A904-1C21FF1A88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2C19B-BB5E-4244-A285-01FFB1CF1B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4087D9-604B-4B6D-B688-247E4D21E2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Senhor és o meu Escudo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23888" y="1762125"/>
            <a:ext cx="7696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cresceram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meus inimigos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Muitos são os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meus adversários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381000"/>
            <a:ext cx="8915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381000"/>
            <a:ext cx="8915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558800"/>
            <a:ext cx="90678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se levantam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dizer: Não há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pra ele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381000"/>
            <a:ext cx="8915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381000"/>
            <a:ext cx="8915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-26988"/>
            <a:ext cx="8991600" cy="72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temerei os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Dez milhares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me cercam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Tomando posição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 minh’alma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381000"/>
            <a:ext cx="8915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7950" y="381000"/>
            <a:ext cx="880745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7950" y="381000"/>
            <a:ext cx="934085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minha voz eu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Clamo ao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Ele do seu monte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responde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34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 do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a Salvação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sobre o seu povo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bênção.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ve e fechadura">
  <a:themeElements>
    <a:clrScheme name="Chave e fechadura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Chave e fechad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ve e fechadura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190</TotalTime>
  <Words>173</Words>
  <Application>Microsoft Office PowerPoint</Application>
  <PresentationFormat>Apresentação na tela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Symbol</vt:lpstr>
      <vt:lpstr>Calibri</vt:lpstr>
      <vt:lpstr>Chave e fechadura</vt:lpstr>
      <vt:lpstr>Tu Senhor és o meu Escudo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 Elissa</cp:lastModifiedBy>
  <cp:revision>33</cp:revision>
  <dcterms:created xsi:type="dcterms:W3CDTF">2003-02-21T18:05:37Z</dcterms:created>
  <dcterms:modified xsi:type="dcterms:W3CDTF">2013-04-29T15:52:36Z</dcterms:modified>
</cp:coreProperties>
</file>